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notesMasterIdLst>
    <p:notesMasterId r:id="rId46"/>
  </p:notesMasterIdLst>
  <p:sldIdLst>
    <p:sldId id="262" r:id="rId3"/>
    <p:sldId id="296" r:id="rId4"/>
    <p:sldId id="297" r:id="rId5"/>
    <p:sldId id="367" r:id="rId6"/>
    <p:sldId id="257" r:id="rId7"/>
    <p:sldId id="258" r:id="rId8"/>
    <p:sldId id="338" r:id="rId9"/>
    <p:sldId id="340" r:id="rId10"/>
    <p:sldId id="277" r:id="rId11"/>
    <p:sldId id="259" r:id="rId12"/>
    <p:sldId id="305" r:id="rId13"/>
    <p:sldId id="342" r:id="rId14"/>
    <p:sldId id="341" r:id="rId15"/>
    <p:sldId id="343" r:id="rId16"/>
    <p:sldId id="344" r:id="rId17"/>
    <p:sldId id="345" r:id="rId18"/>
    <p:sldId id="350" r:id="rId19"/>
    <p:sldId id="346" r:id="rId20"/>
    <p:sldId id="348" r:id="rId21"/>
    <p:sldId id="349" r:id="rId22"/>
    <p:sldId id="347" r:id="rId23"/>
    <p:sldId id="351" r:id="rId24"/>
    <p:sldId id="366" r:id="rId25"/>
    <p:sldId id="363" r:id="rId26"/>
    <p:sldId id="364" r:id="rId27"/>
    <p:sldId id="365" r:id="rId28"/>
    <p:sldId id="260" r:id="rId29"/>
    <p:sldId id="279" r:id="rId30"/>
    <p:sldId id="353" r:id="rId31"/>
    <p:sldId id="354" r:id="rId32"/>
    <p:sldId id="355" r:id="rId33"/>
    <p:sldId id="356" r:id="rId34"/>
    <p:sldId id="358" r:id="rId35"/>
    <p:sldId id="360" r:id="rId36"/>
    <p:sldId id="361" r:id="rId37"/>
    <p:sldId id="362" r:id="rId38"/>
    <p:sldId id="359" r:id="rId39"/>
    <p:sldId id="369" r:id="rId40"/>
    <p:sldId id="370" r:id="rId41"/>
    <p:sldId id="261" r:id="rId42"/>
    <p:sldId id="368" r:id="rId43"/>
    <p:sldId id="294" r:id="rId44"/>
    <p:sldId id="256" r:id="rId45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00"/>
    <a:srgbClr val="F23C00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1" autoAdjust="0"/>
    <p:restoredTop sz="85017" autoAdjust="0"/>
  </p:normalViewPr>
  <p:slideViewPr>
    <p:cSldViewPr snapToGrid="0" snapToObjects="1">
      <p:cViewPr>
        <p:scale>
          <a:sx n="75" d="100"/>
          <a:sy n="75" d="100"/>
        </p:scale>
        <p:origin x="-204" y="-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68"/>
    </p:cViewPr>
  </p:sorter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2017/3/20 Monday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2194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28194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49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704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28017" y="0"/>
            <a:ext cx="3054485" cy="105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683540" y="198066"/>
            <a:ext cx="8508460" cy="856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604000"/>
            <a:ext cx="12192000" cy="254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28016" y="2285974"/>
            <a:ext cx="5550113" cy="1409713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428016" y="3695687"/>
            <a:ext cx="8323007" cy="1409713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804321" y="72629"/>
            <a:ext cx="2301876" cy="89255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Text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3683541" y="232673"/>
            <a:ext cx="6133559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3200" baseline="0"/>
            </a:lvl1pPr>
          </a:lstStyle>
          <a:p>
            <a:pPr lvl="0"/>
            <a:r>
              <a:rPr lang="en-US" altLang="zh-CN" dirty="0"/>
              <a:t>Add the text here.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12" hasCustomPrompt="1"/>
          </p:nvPr>
        </p:nvSpPr>
        <p:spPr>
          <a:xfrm>
            <a:off x="804320" y="2231846"/>
            <a:ext cx="4694780" cy="15327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商业报告</a:t>
            </a:r>
            <a:endParaRPr lang="en-US" altLang="zh-CN" dirty="0"/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804319" y="3617116"/>
            <a:ext cx="7946703" cy="153272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804321" y="5032649"/>
            <a:ext cx="7946703" cy="4524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  <p:extLst>
      <p:ext uri="{BB962C8B-B14F-4D97-AF65-F5344CB8AC3E}">
        <p14:creationId xmlns:p14="http://schemas.microsoft.com/office/powerpoint/2010/main" val="772159250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573996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1874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2913" y="0"/>
            <a:ext cx="3632200" cy="59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340772" y="-67804"/>
            <a:ext cx="3836482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29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541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817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7929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42913" y="3424696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154113" y="3424696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288926" y="1739688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6" name="文本占位符 16"/>
          <p:cNvSpPr>
            <a:spLocks noGrp="1"/>
          </p:cNvSpPr>
          <p:nvPr>
            <p:ph type="body" sz="quarter" idx="12" hasCustomPrompt="1"/>
          </p:nvPr>
        </p:nvSpPr>
        <p:spPr>
          <a:xfrm>
            <a:off x="5927726" y="1739688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6" y="33990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308100" y="1739688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15" hasCustomPrompt="1"/>
          </p:nvPr>
        </p:nvSpPr>
        <p:spPr>
          <a:xfrm>
            <a:off x="1308099" y="2269536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6" hasCustomPrompt="1"/>
          </p:nvPr>
        </p:nvSpPr>
        <p:spPr>
          <a:xfrm>
            <a:off x="6946901" y="1739688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17" hasCustomPrompt="1"/>
          </p:nvPr>
        </p:nvSpPr>
        <p:spPr>
          <a:xfrm>
            <a:off x="6946900" y="2269536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18" hasCustomPrompt="1"/>
          </p:nvPr>
        </p:nvSpPr>
        <p:spPr>
          <a:xfrm>
            <a:off x="1308100" y="34209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08099" y="39507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2402528857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2913" y="0"/>
            <a:ext cx="3632200" cy="59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340772" y="-67804"/>
            <a:ext cx="3836482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29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541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817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7929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42913" y="3424696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154113" y="3424696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081713" y="3424696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792913" y="3424696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6" y="33990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8" hasCustomPrompt="1"/>
          </p:nvPr>
        </p:nvSpPr>
        <p:spPr>
          <a:xfrm>
            <a:off x="1308100" y="34209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08099" y="39507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20" hasCustomPrompt="1"/>
          </p:nvPr>
        </p:nvSpPr>
        <p:spPr>
          <a:xfrm>
            <a:off x="5889626" y="33990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6908800" y="34209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22" hasCustomPrompt="1"/>
          </p:nvPr>
        </p:nvSpPr>
        <p:spPr>
          <a:xfrm>
            <a:off x="6908799" y="39507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23" hasCustomPrompt="1"/>
          </p:nvPr>
        </p:nvSpPr>
        <p:spPr>
          <a:xfrm>
            <a:off x="288926" y="173603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24" hasCustomPrompt="1"/>
          </p:nvPr>
        </p:nvSpPr>
        <p:spPr>
          <a:xfrm>
            <a:off x="1308100" y="175788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7" name="文本占位符 16"/>
          <p:cNvSpPr>
            <a:spLocks noGrp="1"/>
          </p:cNvSpPr>
          <p:nvPr>
            <p:ph type="body" sz="quarter" idx="25" hasCustomPrompt="1"/>
          </p:nvPr>
        </p:nvSpPr>
        <p:spPr>
          <a:xfrm>
            <a:off x="1308099" y="228773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26" hasCustomPrompt="1"/>
          </p:nvPr>
        </p:nvSpPr>
        <p:spPr>
          <a:xfrm>
            <a:off x="5889626" y="173603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9" name="文本占位符 16"/>
          <p:cNvSpPr>
            <a:spLocks noGrp="1"/>
          </p:cNvSpPr>
          <p:nvPr>
            <p:ph type="body" sz="quarter" idx="27" hasCustomPrompt="1"/>
          </p:nvPr>
        </p:nvSpPr>
        <p:spPr>
          <a:xfrm>
            <a:off x="6908800" y="175788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28" hasCustomPrompt="1"/>
          </p:nvPr>
        </p:nvSpPr>
        <p:spPr>
          <a:xfrm>
            <a:off x="6908799" y="228773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3470808658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2913" y="0"/>
            <a:ext cx="3632200" cy="59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340772" y="-67804"/>
            <a:ext cx="3836482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29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541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817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7929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42913" y="3424696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154113" y="3424696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081713" y="3424696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792913" y="3424696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442913" y="5096792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154113" y="5096792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6" y="33990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8" hasCustomPrompt="1"/>
          </p:nvPr>
        </p:nvSpPr>
        <p:spPr>
          <a:xfrm>
            <a:off x="1308100" y="34209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08099" y="39507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20" hasCustomPrompt="1"/>
          </p:nvPr>
        </p:nvSpPr>
        <p:spPr>
          <a:xfrm>
            <a:off x="5889626" y="33990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6908800" y="34209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22" hasCustomPrompt="1"/>
          </p:nvPr>
        </p:nvSpPr>
        <p:spPr>
          <a:xfrm>
            <a:off x="6908799" y="39507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23" hasCustomPrompt="1"/>
          </p:nvPr>
        </p:nvSpPr>
        <p:spPr>
          <a:xfrm>
            <a:off x="288926" y="173603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24" hasCustomPrompt="1"/>
          </p:nvPr>
        </p:nvSpPr>
        <p:spPr>
          <a:xfrm>
            <a:off x="1308100" y="175788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7" name="文本占位符 16"/>
          <p:cNvSpPr>
            <a:spLocks noGrp="1"/>
          </p:cNvSpPr>
          <p:nvPr>
            <p:ph type="body" sz="quarter" idx="25" hasCustomPrompt="1"/>
          </p:nvPr>
        </p:nvSpPr>
        <p:spPr>
          <a:xfrm>
            <a:off x="1308099" y="228773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26" hasCustomPrompt="1"/>
          </p:nvPr>
        </p:nvSpPr>
        <p:spPr>
          <a:xfrm>
            <a:off x="5889626" y="173603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9" name="文本占位符 16"/>
          <p:cNvSpPr>
            <a:spLocks noGrp="1"/>
          </p:cNvSpPr>
          <p:nvPr>
            <p:ph type="body" sz="quarter" idx="27" hasCustomPrompt="1"/>
          </p:nvPr>
        </p:nvSpPr>
        <p:spPr>
          <a:xfrm>
            <a:off x="6908800" y="175788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28" hasCustomPrompt="1"/>
          </p:nvPr>
        </p:nvSpPr>
        <p:spPr>
          <a:xfrm>
            <a:off x="6908799" y="228773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31" name="文本占位符 16"/>
          <p:cNvSpPr>
            <a:spLocks noGrp="1"/>
          </p:cNvSpPr>
          <p:nvPr>
            <p:ph type="body" sz="quarter" idx="29" hasCustomPrompt="1"/>
          </p:nvPr>
        </p:nvSpPr>
        <p:spPr>
          <a:xfrm>
            <a:off x="288926" y="5073436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16"/>
          <p:cNvSpPr>
            <a:spLocks noGrp="1"/>
          </p:cNvSpPr>
          <p:nvPr>
            <p:ph type="body" sz="quarter" idx="30" hasCustomPrompt="1"/>
          </p:nvPr>
        </p:nvSpPr>
        <p:spPr>
          <a:xfrm>
            <a:off x="1308100" y="5095284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16"/>
          <p:cNvSpPr>
            <a:spLocks noGrp="1"/>
          </p:cNvSpPr>
          <p:nvPr>
            <p:ph type="body" sz="quarter" idx="31" hasCustomPrompt="1"/>
          </p:nvPr>
        </p:nvSpPr>
        <p:spPr>
          <a:xfrm>
            <a:off x="1308099" y="5625132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797029615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2913" y="0"/>
            <a:ext cx="3632200" cy="596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340772" y="-67804"/>
            <a:ext cx="3836482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29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541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6081713" y="1752600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792913" y="1752600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442913" y="3424696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154113" y="3424696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6081713" y="3424696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6792913" y="3424696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442913" y="5096792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>
            <a:off x="1154113" y="5096792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6081713" y="5096792"/>
            <a:ext cx="711200" cy="71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6792913" y="5096792"/>
            <a:ext cx="4256087" cy="116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288926" y="33990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8" hasCustomPrompt="1"/>
          </p:nvPr>
        </p:nvSpPr>
        <p:spPr>
          <a:xfrm>
            <a:off x="1308100" y="34209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1" name="文本占位符 16"/>
          <p:cNvSpPr>
            <a:spLocks noGrp="1"/>
          </p:cNvSpPr>
          <p:nvPr>
            <p:ph type="body" sz="quarter" idx="19" hasCustomPrompt="1"/>
          </p:nvPr>
        </p:nvSpPr>
        <p:spPr>
          <a:xfrm>
            <a:off x="1308099" y="39507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2" name="文本占位符 16"/>
          <p:cNvSpPr>
            <a:spLocks noGrp="1"/>
          </p:cNvSpPr>
          <p:nvPr>
            <p:ph type="body" sz="quarter" idx="20" hasCustomPrompt="1"/>
          </p:nvPr>
        </p:nvSpPr>
        <p:spPr>
          <a:xfrm>
            <a:off x="5889626" y="33990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3" name="文本占位符 16"/>
          <p:cNvSpPr>
            <a:spLocks noGrp="1"/>
          </p:cNvSpPr>
          <p:nvPr>
            <p:ph type="body" sz="quarter" idx="21" hasCustomPrompt="1"/>
          </p:nvPr>
        </p:nvSpPr>
        <p:spPr>
          <a:xfrm>
            <a:off x="6908800" y="34209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4" name="文本占位符 16"/>
          <p:cNvSpPr>
            <a:spLocks noGrp="1"/>
          </p:cNvSpPr>
          <p:nvPr>
            <p:ph type="body" sz="quarter" idx="22" hasCustomPrompt="1"/>
          </p:nvPr>
        </p:nvSpPr>
        <p:spPr>
          <a:xfrm>
            <a:off x="6908799" y="39507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5" name="文本占位符 16"/>
          <p:cNvSpPr>
            <a:spLocks noGrp="1"/>
          </p:cNvSpPr>
          <p:nvPr>
            <p:ph type="body" sz="quarter" idx="23" hasCustomPrompt="1"/>
          </p:nvPr>
        </p:nvSpPr>
        <p:spPr>
          <a:xfrm>
            <a:off x="288926" y="173603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6" name="文本占位符 16"/>
          <p:cNvSpPr>
            <a:spLocks noGrp="1"/>
          </p:cNvSpPr>
          <p:nvPr>
            <p:ph type="body" sz="quarter" idx="24" hasCustomPrompt="1"/>
          </p:nvPr>
        </p:nvSpPr>
        <p:spPr>
          <a:xfrm>
            <a:off x="1308100" y="175788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27" name="文本占位符 16"/>
          <p:cNvSpPr>
            <a:spLocks noGrp="1"/>
          </p:cNvSpPr>
          <p:nvPr>
            <p:ph type="body" sz="quarter" idx="25" hasCustomPrompt="1"/>
          </p:nvPr>
        </p:nvSpPr>
        <p:spPr>
          <a:xfrm>
            <a:off x="1308099" y="228773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28" name="文本占位符 16"/>
          <p:cNvSpPr>
            <a:spLocks noGrp="1"/>
          </p:cNvSpPr>
          <p:nvPr>
            <p:ph type="body" sz="quarter" idx="26" hasCustomPrompt="1"/>
          </p:nvPr>
        </p:nvSpPr>
        <p:spPr>
          <a:xfrm>
            <a:off x="5889626" y="173603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29" name="文本占位符 16"/>
          <p:cNvSpPr>
            <a:spLocks noGrp="1"/>
          </p:cNvSpPr>
          <p:nvPr>
            <p:ph type="body" sz="quarter" idx="27" hasCustomPrompt="1"/>
          </p:nvPr>
        </p:nvSpPr>
        <p:spPr>
          <a:xfrm>
            <a:off x="6908800" y="175788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0" name="文本占位符 16"/>
          <p:cNvSpPr>
            <a:spLocks noGrp="1"/>
          </p:cNvSpPr>
          <p:nvPr>
            <p:ph type="body" sz="quarter" idx="28" hasCustomPrompt="1"/>
          </p:nvPr>
        </p:nvSpPr>
        <p:spPr>
          <a:xfrm>
            <a:off x="6908799" y="228773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31" name="文本占位符 16"/>
          <p:cNvSpPr>
            <a:spLocks noGrp="1"/>
          </p:cNvSpPr>
          <p:nvPr>
            <p:ph type="body" sz="quarter" idx="29" hasCustomPrompt="1"/>
          </p:nvPr>
        </p:nvSpPr>
        <p:spPr>
          <a:xfrm>
            <a:off x="288926" y="50543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2" name="文本占位符 16"/>
          <p:cNvSpPr>
            <a:spLocks noGrp="1"/>
          </p:cNvSpPr>
          <p:nvPr>
            <p:ph type="body" sz="quarter" idx="30" hasCustomPrompt="1"/>
          </p:nvPr>
        </p:nvSpPr>
        <p:spPr>
          <a:xfrm>
            <a:off x="1308100" y="50762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3" name="文本占位符 16"/>
          <p:cNvSpPr>
            <a:spLocks noGrp="1"/>
          </p:cNvSpPr>
          <p:nvPr>
            <p:ph type="body" sz="quarter" idx="31" hasCustomPrompt="1"/>
          </p:nvPr>
        </p:nvSpPr>
        <p:spPr>
          <a:xfrm>
            <a:off x="1308099" y="56060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  <p:sp>
        <p:nvSpPr>
          <p:cNvPr id="34" name="文本占位符 16"/>
          <p:cNvSpPr>
            <a:spLocks noGrp="1"/>
          </p:cNvSpPr>
          <p:nvPr>
            <p:ph type="body" sz="quarter" idx="32" hasCustomPrompt="1"/>
          </p:nvPr>
        </p:nvSpPr>
        <p:spPr>
          <a:xfrm>
            <a:off x="5889626" y="5054384"/>
            <a:ext cx="1019174" cy="73250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</a:p>
        </p:txBody>
      </p:sp>
      <p:sp>
        <p:nvSpPr>
          <p:cNvPr id="35" name="文本占位符 16"/>
          <p:cNvSpPr>
            <a:spLocks noGrp="1"/>
          </p:cNvSpPr>
          <p:nvPr>
            <p:ph type="body" sz="quarter" idx="33" hasCustomPrompt="1"/>
          </p:nvPr>
        </p:nvSpPr>
        <p:spPr>
          <a:xfrm>
            <a:off x="6908800" y="5076232"/>
            <a:ext cx="3648074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36" name="文本占位符 16"/>
          <p:cNvSpPr>
            <a:spLocks noGrp="1"/>
          </p:cNvSpPr>
          <p:nvPr>
            <p:ph type="body" sz="quarter" idx="34" hasCustomPrompt="1"/>
          </p:nvPr>
        </p:nvSpPr>
        <p:spPr>
          <a:xfrm>
            <a:off x="6908799" y="5606080"/>
            <a:ext cx="3648075" cy="57246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标题数字等都可以通过点击和重新输入进行更改，顶部“开始”面板中可以对字体、行距等进行修改</a:t>
            </a:r>
          </a:p>
        </p:txBody>
      </p:sp>
    </p:spTree>
    <p:extLst>
      <p:ext uri="{BB962C8B-B14F-4D97-AF65-F5344CB8AC3E}">
        <p14:creationId xmlns:p14="http://schemas.microsoft.com/office/powerpoint/2010/main" val="158093362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 rot="5400000">
            <a:off x="4955117" y="2034116"/>
            <a:ext cx="2281767" cy="2971800"/>
          </a:xfrm>
          <a:prstGeom prst="rect">
            <a:avLst/>
          </a:prstGeom>
          <a:ln>
            <a:noFill/>
          </a:ln>
          <a:effectLst>
            <a:reflection blurRad="76200" stA="57000" endPos="40000" dist="38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885267" y="3450296"/>
            <a:ext cx="242146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4807544" y="3459204"/>
            <a:ext cx="264687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en-US" altLang="zh-CN" sz="4800" b="1" dirty="0" smtClean="0">
                <a:solidFill>
                  <a:schemeClr val="bg1"/>
                </a:solidFill>
              </a:defRPr>
            </a:lvl1pPr>
          </a:lstStyle>
          <a:p>
            <a:pPr marL="0" lvl="0" algn="ctr" defTabSz="914377"/>
            <a:r>
              <a:rPr lang="zh-CN" altLang="en-US" dirty="0"/>
              <a:t>输入标题</a:t>
            </a:r>
          </a:p>
        </p:txBody>
      </p:sp>
      <p:sp>
        <p:nvSpPr>
          <p:cNvPr id="11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4820367" y="2748565"/>
            <a:ext cx="2621230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en-US" altLang="zh-CN" sz="4400" dirty="0" smtClean="0">
                <a:solidFill>
                  <a:schemeClr val="bg1"/>
                </a:solidFill>
              </a:defRPr>
            </a:lvl1pPr>
          </a:lstStyle>
          <a:p>
            <a:pPr marL="0" lvl="0" algn="ctr" defTabSz="914377"/>
            <a:r>
              <a:rPr lang="en-US" altLang="zh-CN" dirty="0"/>
              <a:t>Part One</a:t>
            </a:r>
          </a:p>
        </p:txBody>
      </p:sp>
    </p:spTree>
    <p:extLst>
      <p:ext uri="{BB962C8B-B14F-4D97-AF65-F5344CB8AC3E}">
        <p14:creationId xmlns:p14="http://schemas.microsoft.com/office/powerpoint/2010/main" val="1886374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3561347" cy="6737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561347" y="0"/>
            <a:ext cx="8001598" cy="67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562945" y="0"/>
            <a:ext cx="629055" cy="673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700648" y="95713"/>
            <a:ext cx="173797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en-US" altLang="zh-CN" sz="2800" dirty="0" smtClean="0">
                <a:solidFill>
                  <a:schemeClr val="bg1"/>
                </a:solidFill>
              </a:defRPr>
            </a:lvl1pPr>
          </a:lstStyle>
          <a:p>
            <a:pPr marL="0" lvl="0" algn="ctr" defTabSz="914377"/>
            <a:r>
              <a:rPr lang="en-US" altLang="zh-CN" dirty="0"/>
              <a:t>Part One</a:t>
            </a:r>
          </a:p>
        </p:txBody>
      </p:sp>
      <p:sp>
        <p:nvSpPr>
          <p:cNvPr id="8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3684070" y="68013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en-US" altLang="zh-CN" sz="3200" b="1" dirty="0" smtClean="0">
                <a:solidFill>
                  <a:schemeClr val="tx1"/>
                </a:solidFill>
              </a:defRPr>
            </a:lvl1pPr>
          </a:lstStyle>
          <a:p>
            <a:pPr marL="0" lvl="0" algn="ctr" defTabSz="914377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3561347" cy="6737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3561347" y="0"/>
            <a:ext cx="8001598" cy="673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11562945" y="0"/>
            <a:ext cx="629055" cy="673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1700648" y="95713"/>
            <a:ext cx="1737976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en-US" altLang="zh-CN" sz="2800" dirty="0" smtClean="0">
                <a:solidFill>
                  <a:schemeClr val="bg1"/>
                </a:solidFill>
              </a:defRPr>
            </a:lvl1pPr>
          </a:lstStyle>
          <a:p>
            <a:pPr marL="0" lvl="0" algn="ctr" defTabSz="914377"/>
            <a:r>
              <a:rPr lang="en-US" altLang="zh-CN" dirty="0"/>
              <a:t>Part One</a:t>
            </a:r>
          </a:p>
        </p:txBody>
      </p:sp>
      <p:sp>
        <p:nvSpPr>
          <p:cNvPr id="8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3684070" y="68013"/>
            <a:ext cx="182614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en-US" altLang="zh-CN" sz="3200" b="1" dirty="0" smtClean="0">
                <a:solidFill>
                  <a:schemeClr val="tx1"/>
                </a:solidFill>
              </a:defRPr>
            </a:lvl1pPr>
          </a:lstStyle>
          <a:p>
            <a:pPr marL="0" lvl="0" algn="ctr" defTabSz="914377"/>
            <a:r>
              <a:rPr lang="zh-CN" altLang="en-US" dirty="0"/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2763405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69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44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8" r:id="rId2"/>
    <p:sldLayoutId id="2147483690" r:id="rId3"/>
    <p:sldLayoutId id="2147483691" r:id="rId4"/>
    <p:sldLayoutId id="2147483687" r:id="rId5"/>
    <p:sldLayoutId id="2147483684" r:id="rId6"/>
    <p:sldLayoutId id="2147483662" r:id="rId7"/>
    <p:sldLayoutId id="2147483692" r:id="rId8"/>
    <p:sldLayoutId id="214748368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08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5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7" Type="http://schemas.openxmlformats.org/officeDocument/2006/relationships/image" Target="../media/image39.w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04321" y="72629"/>
            <a:ext cx="2301876" cy="804323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2017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966241" y="452712"/>
            <a:ext cx="6133559" cy="372410"/>
          </a:xfrm>
        </p:spPr>
        <p:txBody>
          <a:bodyPr/>
          <a:lstStyle/>
          <a:p>
            <a:r>
              <a:rPr lang="zh-CN" altLang="en-US" sz="1400" spc="1200" dirty="0" smtClean="0">
                <a:cs typeface="+mn-ea"/>
                <a:sym typeface="+mn-lt"/>
              </a:rPr>
              <a:t>我们所学的一切都是想成为更好的自己</a:t>
            </a:r>
            <a:endParaRPr lang="zh-CN" altLang="en-US" sz="1400" spc="1200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04320" y="2333446"/>
            <a:ext cx="4694780" cy="1280735"/>
          </a:xfrm>
        </p:spPr>
        <p:txBody>
          <a:bodyPr/>
          <a:lstStyle/>
          <a:p>
            <a:r>
              <a:rPr lang="zh-CN" altLang="en-US" sz="6600" dirty="0">
                <a:cs typeface="+mn-ea"/>
                <a:sym typeface="+mn-lt"/>
              </a:rPr>
              <a:t>软</a:t>
            </a:r>
            <a:r>
              <a:rPr lang="zh-CN" altLang="en-US" sz="6600" dirty="0" smtClean="0">
                <a:cs typeface="+mn-ea"/>
                <a:sym typeface="+mn-lt"/>
              </a:rPr>
              <a:t>实力课堂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804319" y="3680616"/>
            <a:ext cx="7946703" cy="1280735"/>
          </a:xfrm>
        </p:spPr>
        <p:txBody>
          <a:bodyPr/>
          <a:lstStyle/>
          <a:p>
            <a:r>
              <a:rPr lang="zh-CN" altLang="en-US" sz="6600" dirty="0" smtClean="0">
                <a:cs typeface="+mn-ea"/>
                <a:sym typeface="+mn-lt"/>
              </a:rPr>
              <a:t>第</a:t>
            </a:r>
            <a:r>
              <a:rPr lang="zh-CN" altLang="en-US" sz="6600" dirty="0">
                <a:cs typeface="+mn-ea"/>
                <a:sym typeface="+mn-lt"/>
              </a:rPr>
              <a:t>三</a:t>
            </a:r>
            <a:r>
              <a:rPr lang="zh-CN" altLang="en-US" sz="6600" dirty="0" smtClean="0">
                <a:cs typeface="+mn-ea"/>
                <a:sym typeface="+mn-lt"/>
              </a:rPr>
              <a:t>讲：图片处理</a:t>
            </a:r>
            <a:endParaRPr lang="zh-CN" altLang="en-US" sz="6600" dirty="0"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867821" y="5134249"/>
            <a:ext cx="7946703" cy="344518"/>
          </a:xfr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zh-CN" altLang="en-US" sz="1400" spc="200" dirty="0">
                <a:cs typeface="+mn-ea"/>
                <a:sym typeface="+mn-lt"/>
              </a:rPr>
              <a:t>主讲人：孙伟彦</a:t>
            </a:r>
          </a:p>
        </p:txBody>
      </p:sp>
    </p:spTree>
    <p:extLst>
      <p:ext uri="{BB962C8B-B14F-4D97-AF65-F5344CB8AC3E}">
        <p14:creationId xmlns:p14="http://schemas.microsoft.com/office/powerpoint/2010/main" val="38214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07545" y="3459204"/>
            <a:ext cx="2646878" cy="757130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82082" y="2748565"/>
            <a:ext cx="2497800" cy="7017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Two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605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图片挑选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9" y="2000250"/>
            <a:ext cx="5082402" cy="335915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331750" y="2597479"/>
            <a:ext cx="1409700" cy="412421"/>
            <a:chOff x="1498600" y="2356179"/>
            <a:chExt cx="1409700" cy="412421"/>
          </a:xfrm>
        </p:grpSpPr>
        <p:sp>
          <p:nvSpPr>
            <p:cNvPr id="5" name="TextBox 4"/>
            <p:cNvSpPr txBox="1"/>
            <p:nvPr/>
          </p:nvSpPr>
          <p:spPr>
            <a:xfrm>
              <a:off x="1587500" y="2356179"/>
              <a:ext cx="1320800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雾</a:t>
              </a:r>
              <a:r>
                <a:rPr lang="zh-CN" altLang="en-US" sz="16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霾中的国</a:t>
              </a:r>
              <a:endParaRPr lang="zh-CN" altLang="en-US" sz="1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498600" y="2356179"/>
              <a:ext cx="1320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498600" y="2768600"/>
              <a:ext cx="13208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6323012" y="2000250"/>
            <a:ext cx="5018088" cy="3337974"/>
            <a:chOff x="6323012" y="2000250"/>
            <a:chExt cx="5018088" cy="333797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012" y="2000250"/>
              <a:ext cx="5018088" cy="3337974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6438900" y="4769179"/>
              <a:ext cx="1409700" cy="412421"/>
              <a:chOff x="1498600" y="2356179"/>
              <a:chExt cx="1409700" cy="41242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1587500" y="2356179"/>
                <a:ext cx="1320800" cy="412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雾</a:t>
                </a:r>
                <a:r>
                  <a:rPr lang="zh-CN" altLang="en-US" sz="1600" kern="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霾中的国</a:t>
                </a:r>
                <a:endParaRPr lang="zh-CN" altLang="en-US" sz="1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25" name="直接连接符 24"/>
              <p:cNvCxnSpPr/>
              <p:nvPr/>
            </p:nvCxnSpPr>
            <p:spPr>
              <a:xfrm>
                <a:off x="1498600" y="2356179"/>
                <a:ext cx="13208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>
                <a:off x="1498600" y="2768600"/>
                <a:ext cx="13208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2066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图片挑选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3" r="3479" b="5371"/>
          <a:stretch/>
        </p:blipFill>
        <p:spPr>
          <a:xfrm>
            <a:off x="7125771" y="1866900"/>
            <a:ext cx="4419600" cy="3314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0" y="1866900"/>
            <a:ext cx="6286881" cy="33147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620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863600"/>
            <a:ext cx="7162800" cy="5372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82913" y="2254579"/>
            <a:ext cx="2119829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2009</a:t>
            </a: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年承德坝上草原。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83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D:\照片\2009年上半年\承德旅游\修改加字\DSCF7286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403350"/>
            <a:ext cx="106299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35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D:\照片\2009年上半年\承德旅游\DSCF70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2" y="952500"/>
            <a:ext cx="7377925" cy="553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88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D:\照片\2009年上半年\承德旅游\修改加字\DSCF7044副本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174750"/>
            <a:ext cx="1143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18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1276" r="647" b="403"/>
          <a:stretch/>
        </p:blipFill>
        <p:spPr>
          <a:xfrm>
            <a:off x="1028700" y="1346403"/>
            <a:ext cx="4812270" cy="4746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12062" r="647" b="29533"/>
          <a:stretch/>
        </p:blipFill>
        <p:spPr>
          <a:xfrm>
            <a:off x="6248400" y="2222500"/>
            <a:ext cx="4812476" cy="281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53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1276" r="647" b="403"/>
          <a:stretch/>
        </p:blipFill>
        <p:spPr>
          <a:xfrm>
            <a:off x="1245424" y="1765300"/>
            <a:ext cx="3695699" cy="3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522913" y="3141474"/>
            <a:ext cx="12319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1:1</a:t>
            </a:r>
            <a:endParaRPr lang="zh-CN" altLang="en-US" sz="4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1276" r="1322" b="403"/>
          <a:stretch/>
        </p:blipFill>
        <p:spPr>
          <a:xfrm>
            <a:off x="7062023" y="1771650"/>
            <a:ext cx="3644900" cy="36449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0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1276" r="647" b="403"/>
          <a:stretch/>
        </p:blipFill>
        <p:spPr>
          <a:xfrm>
            <a:off x="1245424" y="1765300"/>
            <a:ext cx="3695699" cy="3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522913" y="3141474"/>
            <a:ext cx="12319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1:1</a:t>
            </a:r>
            <a:endParaRPr lang="zh-CN" altLang="en-US" sz="4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1276" r="1322" b="403"/>
          <a:stretch/>
        </p:blipFill>
        <p:spPr>
          <a:xfrm>
            <a:off x="7062023" y="1771650"/>
            <a:ext cx="3644900" cy="3644900"/>
          </a:xfrm>
          <a:prstGeom prst="octagon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47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07544" y="3459204"/>
            <a:ext cx="2646878" cy="757130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综合测评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5139365" y="2748565"/>
            <a:ext cx="1983236" cy="701731"/>
          </a:xfrm>
        </p:spPr>
        <p:txBody>
          <a:bodyPr/>
          <a:lstStyle/>
          <a:p>
            <a:r>
              <a:rPr lang="en-US" altLang="zh-CN" dirty="0"/>
              <a:t>review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61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1276" r="647" b="403"/>
          <a:stretch/>
        </p:blipFill>
        <p:spPr>
          <a:xfrm>
            <a:off x="1245424" y="1765300"/>
            <a:ext cx="3695699" cy="3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522913" y="3141474"/>
            <a:ext cx="12319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1:1</a:t>
            </a:r>
            <a:endParaRPr lang="zh-CN" altLang="en-US" sz="4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1276" r="1322" b="403"/>
          <a:stretch/>
        </p:blipFill>
        <p:spPr>
          <a:xfrm>
            <a:off x="7062023" y="1771650"/>
            <a:ext cx="3644900" cy="3644900"/>
          </a:xfrm>
          <a:prstGeom prst="round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527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1276" r="647" b="403"/>
          <a:stretch/>
        </p:blipFill>
        <p:spPr>
          <a:xfrm>
            <a:off x="1245424" y="1765300"/>
            <a:ext cx="3695699" cy="3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5522913" y="3141474"/>
            <a:ext cx="12319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1:1</a:t>
            </a:r>
            <a:endParaRPr lang="zh-CN" altLang="en-US" sz="4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" t="1276" r="1322" b="403"/>
          <a:stretch/>
        </p:blipFill>
        <p:spPr>
          <a:xfrm>
            <a:off x="7062023" y="1771650"/>
            <a:ext cx="3644900" cy="3644900"/>
          </a:xfrm>
          <a:prstGeom prst="triangl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083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96771" y="703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1276" r="647" b="403"/>
          <a:stretch/>
        </p:blipFill>
        <p:spPr>
          <a:xfrm>
            <a:off x="762824" y="1038929"/>
            <a:ext cx="3695699" cy="3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716463" y="1056203"/>
            <a:ext cx="12319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4:3</a:t>
            </a:r>
            <a:endParaRPr lang="zh-CN" altLang="en-US" sz="4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" t="13053" r="647" b="12179"/>
          <a:stretch/>
        </p:blipFill>
        <p:spPr>
          <a:xfrm>
            <a:off x="4716463" y="1919993"/>
            <a:ext cx="3695696" cy="2771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3" t="1165" r="19842" b="514"/>
          <a:stretch/>
        </p:blipFill>
        <p:spPr>
          <a:xfrm>
            <a:off x="8624124" y="1919993"/>
            <a:ext cx="2733675" cy="36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8624124" y="1028332"/>
            <a:ext cx="1231900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3:4</a:t>
            </a:r>
            <a:endParaRPr lang="zh-CN" altLang="en-US" sz="4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0744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59490" y="703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图片的统一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50" y="1104900"/>
            <a:ext cx="8902700" cy="500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59490" y="703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图片的统一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155700"/>
            <a:ext cx="9004300" cy="506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5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59490" y="703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图片的统一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054100"/>
            <a:ext cx="8877300" cy="499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40724" y="95713"/>
            <a:ext cx="165782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Two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59490" y="703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图片的统一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079500"/>
            <a:ext cx="9118600" cy="512921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4606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12732" y="3522704"/>
            <a:ext cx="2236510" cy="646331"/>
          </a:xfrm>
        </p:spPr>
        <p:txBody>
          <a:bodyPr/>
          <a:lstStyle/>
          <a:p>
            <a:r>
              <a:rPr lang="zh-CN" altLang="en-US" sz="4000" dirty="0" smtClean="0">
                <a:cs typeface="+mn-ea"/>
                <a:sym typeface="+mn-lt"/>
              </a:rPr>
              <a:t>图片效果</a:t>
            </a:r>
            <a:endParaRPr lang="zh-CN" altLang="en-US" sz="4000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676898" y="2748565"/>
            <a:ext cx="2908168" cy="7017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Three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1572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6024732" y="4673600"/>
            <a:ext cx="6032500" cy="11616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49172" y="934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删除背景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1"/>
          <a:stretch/>
        </p:blipFill>
        <p:spPr>
          <a:xfrm>
            <a:off x="212728" y="1556147"/>
            <a:ext cx="5705472" cy="42791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07100" y="1556147"/>
            <a:ext cx="6032500" cy="427910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1" b="86042" l="9850" r="89649">
                        <a14:foregroundMark x1="20033" y1="79732" x2="20033" y2="79732"/>
                        <a14:foregroundMark x1="73122" y1="83939" x2="73122" y2="83939"/>
                        <a14:foregroundMark x1="87980" y1="82027" x2="87980" y2="82027"/>
                        <a14:foregroundMark x1="88481" y1="78203" x2="88481" y2="78203"/>
                        <a14:foregroundMark x1="87813" y1="84704" x2="87813" y2="84704"/>
                        <a14:foregroundMark x1="86644" y1="84512" x2="86644" y2="84512"/>
                        <a14:foregroundMark x1="88481" y1="74570" x2="88481" y2="745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59" r="9349" b="16515"/>
          <a:stretch/>
        </p:blipFill>
        <p:spPr>
          <a:xfrm>
            <a:off x="7243932" y="1556147"/>
            <a:ext cx="4795668" cy="427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24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77502" y="1816098"/>
            <a:ext cx="5666029" cy="40191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49172" y="934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删除背景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0"/>
          <a:stretch/>
        </p:blipFill>
        <p:spPr>
          <a:xfrm>
            <a:off x="1775181" y="1966394"/>
            <a:ext cx="2670672" cy="3579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6322702" y="1816098"/>
            <a:ext cx="5666029" cy="40191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5819" l="0" r="995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20"/>
          <a:stretch/>
        </p:blipFill>
        <p:spPr>
          <a:xfrm>
            <a:off x="7820380" y="2035742"/>
            <a:ext cx="2670672" cy="3579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454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70602" y="80713"/>
            <a:ext cx="2646878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作业：知识点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0766" y="76200"/>
            <a:ext cx="1491113" cy="535531"/>
          </a:xfrm>
        </p:spPr>
        <p:txBody>
          <a:bodyPr/>
          <a:lstStyle/>
          <a:p>
            <a:r>
              <a:rPr lang="en-US" altLang="zh-CN" sz="3200" dirty="0"/>
              <a:t>review</a:t>
            </a:r>
            <a:endParaRPr lang="zh-CN" altLang="en-US" sz="3200" dirty="0"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385329" y="2610173"/>
            <a:ext cx="1563975" cy="1563975"/>
            <a:chOff x="2336800" y="2146300"/>
            <a:chExt cx="736600" cy="736600"/>
          </a:xfrm>
        </p:grpSpPr>
        <p:sp>
          <p:nvSpPr>
            <p:cNvPr id="18" name="流程图: 联系 17"/>
            <p:cNvSpPr/>
            <p:nvPr/>
          </p:nvSpPr>
          <p:spPr>
            <a:xfrm>
              <a:off x="2336800" y="2146300"/>
              <a:ext cx="736600" cy="7366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88684" y="2366026"/>
              <a:ext cx="654811" cy="28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8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段晓月</a:t>
              </a:r>
              <a:endPara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471774" y="2610173"/>
            <a:ext cx="1563975" cy="1563975"/>
            <a:chOff x="2336800" y="2146300"/>
            <a:chExt cx="736600" cy="736600"/>
          </a:xfrm>
        </p:grpSpPr>
        <p:sp>
          <p:nvSpPr>
            <p:cNvPr id="21" name="流程图: 联系 20"/>
            <p:cNvSpPr/>
            <p:nvPr/>
          </p:nvSpPr>
          <p:spPr>
            <a:xfrm>
              <a:off x="2336800" y="2146300"/>
              <a:ext cx="736600" cy="7366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388684" y="2366026"/>
              <a:ext cx="654811" cy="28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8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李亚冰</a:t>
              </a:r>
              <a:endPara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558219" y="2610173"/>
            <a:ext cx="1563975" cy="1563975"/>
            <a:chOff x="2336800" y="2146300"/>
            <a:chExt cx="736600" cy="736600"/>
          </a:xfrm>
        </p:grpSpPr>
        <p:sp>
          <p:nvSpPr>
            <p:cNvPr id="12" name="流程图: 联系 11"/>
            <p:cNvSpPr/>
            <p:nvPr/>
          </p:nvSpPr>
          <p:spPr>
            <a:xfrm>
              <a:off x="2336800" y="2146300"/>
              <a:ext cx="736600" cy="7366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88684" y="2366026"/>
              <a:ext cx="654811" cy="28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8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刘倩倩</a:t>
              </a:r>
              <a:endPara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644664" y="2610173"/>
            <a:ext cx="1563975" cy="1563975"/>
            <a:chOff x="2336800" y="2146300"/>
            <a:chExt cx="736600" cy="736600"/>
          </a:xfrm>
        </p:grpSpPr>
        <p:sp>
          <p:nvSpPr>
            <p:cNvPr id="15" name="流程图: 联系 14"/>
            <p:cNvSpPr/>
            <p:nvPr/>
          </p:nvSpPr>
          <p:spPr>
            <a:xfrm>
              <a:off x="2336800" y="2146300"/>
              <a:ext cx="736600" cy="7366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88684" y="2366026"/>
              <a:ext cx="654811" cy="281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8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王东慧</a:t>
              </a:r>
              <a:endPara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453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77502" y="1816098"/>
            <a:ext cx="5666029" cy="40191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49172" y="934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删除背景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22702" y="1816098"/>
            <a:ext cx="5666029" cy="40191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819" l="0" r="995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20"/>
          <a:stretch/>
        </p:blipFill>
        <p:spPr>
          <a:xfrm>
            <a:off x="1799596" y="2035742"/>
            <a:ext cx="2670672" cy="357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512" b="95819" l="0" r="99517">
                        <a14:backgroundMark x1="70048" y1="22822" x2="70048" y2="22822"/>
                        <a14:backgroundMark x1="71498" y1="20557" x2="71498" y2="20557"/>
                        <a14:backgroundMark x1="70048" y1="24216" x2="70048" y2="24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20"/>
          <a:stretch/>
        </p:blipFill>
        <p:spPr>
          <a:xfrm>
            <a:off x="7820380" y="2035742"/>
            <a:ext cx="2670672" cy="3579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647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77502" y="1816098"/>
            <a:ext cx="5666029" cy="40191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49172" y="934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删除背景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22702" y="1816098"/>
            <a:ext cx="5666029" cy="40191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819" l="0" r="9951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20"/>
          <a:stretch/>
        </p:blipFill>
        <p:spPr>
          <a:xfrm>
            <a:off x="1799596" y="2035742"/>
            <a:ext cx="2670672" cy="357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819" l="0" r="9951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20"/>
          <a:stretch/>
        </p:blipFill>
        <p:spPr>
          <a:xfrm>
            <a:off x="7820380" y="2035742"/>
            <a:ext cx="2670672" cy="3579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073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77502" y="1816098"/>
            <a:ext cx="5666029" cy="40191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49172" y="934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删除背景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22702" y="1816098"/>
            <a:ext cx="5666029" cy="401915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819" l="0" r="99517"/>
                    </a14:imgEffect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20"/>
          <a:stretch/>
        </p:blipFill>
        <p:spPr>
          <a:xfrm>
            <a:off x="1799596" y="2035742"/>
            <a:ext cx="2670672" cy="3579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819" l="0" r="99517"/>
                    </a14:imgEffect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320"/>
          <a:stretch/>
        </p:blipFill>
        <p:spPr>
          <a:xfrm>
            <a:off x="7820380" y="2035742"/>
            <a:ext cx="2670672" cy="35798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8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49172" y="934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模糊背景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9" t="9171"/>
          <a:stretch/>
        </p:blipFill>
        <p:spPr>
          <a:xfrm>
            <a:off x="366714" y="1516582"/>
            <a:ext cx="5665786" cy="406872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39" t="9171"/>
          <a:stretch/>
        </p:blipFill>
        <p:spPr>
          <a:xfrm>
            <a:off x="6183314" y="1516582"/>
            <a:ext cx="5665786" cy="40687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381500" y="2591289"/>
            <a:ext cx="584200" cy="191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绿叶</a:t>
            </a:r>
            <a:endParaRPr lang="zh-CN" altLang="en-US" sz="4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85400" y="2591289"/>
            <a:ext cx="584200" cy="1919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8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绿叶</a:t>
            </a:r>
            <a:endParaRPr lang="zh-CN" altLang="en-US" sz="4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390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43988" y="934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图片的视线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64" y="850243"/>
            <a:ext cx="8306535" cy="55368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4000" y="1169483"/>
            <a:ext cx="2057400" cy="1843966"/>
          </a:xfrm>
          <a:prstGeom prst="rect">
            <a:avLst/>
          </a:prstGeom>
          <a:noFill/>
          <a:ln w="53975" cmpd="thickThin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b="1" kern="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婴儿</a:t>
            </a:r>
            <a:endParaRPr lang="en-US" altLang="zh-CN" sz="4400" b="1" kern="0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b="1" kern="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早教</a:t>
            </a:r>
            <a:endParaRPr lang="zh-CN" altLang="en-US" sz="4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0998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43988" y="934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图片的视线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64" y="850243"/>
            <a:ext cx="8306535" cy="55368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94000" y="3645175"/>
            <a:ext cx="2057400" cy="1843966"/>
          </a:xfrm>
          <a:prstGeom prst="rect">
            <a:avLst/>
          </a:prstGeom>
          <a:noFill/>
          <a:ln w="53975" cmpd="thickThin"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b="1" kern="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婴儿</a:t>
            </a:r>
            <a:endParaRPr lang="en-US" altLang="zh-CN" sz="4400" b="1" kern="0" dirty="0" smtClean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b="1" kern="0" dirty="0" smtClean="0">
                <a:solidFill>
                  <a:srgbClr val="FF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早教</a:t>
            </a:r>
            <a:endParaRPr lang="zh-CN" altLang="en-US" sz="4400" b="1" kern="0" dirty="0">
              <a:solidFill>
                <a:srgbClr val="FF66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599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43988" y="934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图片的视线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6" b="99219" l="252" r="89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48" y="1625600"/>
            <a:ext cx="3488431" cy="450460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64248" y="1160158"/>
            <a:ext cx="6952852" cy="4931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88411" y="3149600"/>
            <a:ext cx="2854126" cy="444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88411" y="3613150"/>
            <a:ext cx="2854126" cy="1893961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97179" y="3149600"/>
            <a:ext cx="2219821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职场人士的五个好习惯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66595" y="3637368"/>
            <a:ext cx="2697758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的内容在这里，或者复制文本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后，再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此框中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粘贴。您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的内容在这里，或者复制文本后，再此框中粘贴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的内容在这里，或者复制文本后，再此框中粘贴。您的内容在这里，或者复制文本后，再此框中粘贴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73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643988" y="934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图片的视线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6" b="99219" l="252" r="899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48" y="1625600"/>
            <a:ext cx="3488431" cy="450460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864248" y="1160158"/>
            <a:ext cx="6952852" cy="493194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24911" y="2146300"/>
            <a:ext cx="2854126" cy="4445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24911" y="2609850"/>
            <a:ext cx="2854126" cy="2698750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33679" y="2146300"/>
            <a:ext cx="2219821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职场人士的五个好习惯</a:t>
            </a:r>
            <a:endParaRPr lang="zh-CN" altLang="en-US" sz="16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03095" y="2634068"/>
            <a:ext cx="269775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的内容在这里，或者复制文本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后，再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此框中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粘贴。您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的内容在这里，或者复制文本后，再此框中粘贴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的内容在这里，或者复制文本后，再此框中粘贴。您的内容在这里，或者复制文本后，再此框中粘贴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您的内容在这里，或者复制文本后，再此框中粘贴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3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732890" y="934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图片当背景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876300"/>
            <a:ext cx="9753600" cy="5486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8179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0081" y="95713"/>
            <a:ext cx="1919115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Three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732890" y="93413"/>
            <a:ext cx="2236510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图片当背景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952500"/>
            <a:ext cx="9753600" cy="54864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9509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574534" y="80713"/>
            <a:ext cx="3467617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补充：任意多边形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870766" y="76200"/>
            <a:ext cx="1491113" cy="535531"/>
          </a:xfrm>
        </p:spPr>
        <p:txBody>
          <a:bodyPr/>
          <a:lstStyle/>
          <a:p>
            <a:r>
              <a:rPr lang="en-US" altLang="zh-CN" sz="3200" dirty="0"/>
              <a:t>review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6851311" y="1714500"/>
            <a:ext cx="3543640" cy="3441700"/>
          </a:xfrm>
          <a:custGeom>
            <a:avLst/>
            <a:gdLst>
              <a:gd name="connsiteX0" fmla="*/ 482940 w 3543640"/>
              <a:gd name="connsiteY0" fmla="*/ 1270000 h 3441700"/>
              <a:gd name="connsiteX1" fmla="*/ 482940 w 3543640"/>
              <a:gd name="connsiteY1" fmla="*/ 1270000 h 3441700"/>
              <a:gd name="connsiteX2" fmla="*/ 419440 w 3543640"/>
              <a:gd name="connsiteY2" fmla="*/ 1155700 h 3441700"/>
              <a:gd name="connsiteX3" fmla="*/ 406740 w 3543640"/>
              <a:gd name="connsiteY3" fmla="*/ 1104900 h 3441700"/>
              <a:gd name="connsiteX4" fmla="*/ 419440 w 3543640"/>
              <a:gd name="connsiteY4" fmla="*/ 673100 h 3441700"/>
              <a:gd name="connsiteX5" fmla="*/ 470240 w 3543640"/>
              <a:gd name="connsiteY5" fmla="*/ 584200 h 3441700"/>
              <a:gd name="connsiteX6" fmla="*/ 533740 w 3543640"/>
              <a:gd name="connsiteY6" fmla="*/ 406400 h 3441700"/>
              <a:gd name="connsiteX7" fmla="*/ 609940 w 3543640"/>
              <a:gd name="connsiteY7" fmla="*/ 317500 h 3441700"/>
              <a:gd name="connsiteX8" fmla="*/ 698840 w 3543640"/>
              <a:gd name="connsiteY8" fmla="*/ 190500 h 3441700"/>
              <a:gd name="connsiteX9" fmla="*/ 876640 w 3543640"/>
              <a:gd name="connsiteY9" fmla="*/ 50800 h 3441700"/>
              <a:gd name="connsiteX10" fmla="*/ 965540 w 3543640"/>
              <a:gd name="connsiteY10" fmla="*/ 0 h 3441700"/>
              <a:gd name="connsiteX11" fmla="*/ 1283040 w 3543640"/>
              <a:gd name="connsiteY11" fmla="*/ 50800 h 3441700"/>
              <a:gd name="connsiteX12" fmla="*/ 1549740 w 3543640"/>
              <a:gd name="connsiteY12" fmla="*/ 88900 h 3441700"/>
              <a:gd name="connsiteX13" fmla="*/ 1867240 w 3543640"/>
              <a:gd name="connsiteY13" fmla="*/ 165100 h 3441700"/>
              <a:gd name="connsiteX14" fmla="*/ 2616540 w 3543640"/>
              <a:gd name="connsiteY14" fmla="*/ 381000 h 3441700"/>
              <a:gd name="connsiteX15" fmla="*/ 2895940 w 3543640"/>
              <a:gd name="connsiteY15" fmla="*/ 457200 h 3441700"/>
              <a:gd name="connsiteX16" fmla="*/ 3175340 w 3543640"/>
              <a:gd name="connsiteY16" fmla="*/ 533400 h 3441700"/>
              <a:gd name="connsiteX17" fmla="*/ 3378540 w 3543640"/>
              <a:gd name="connsiteY17" fmla="*/ 584200 h 3441700"/>
              <a:gd name="connsiteX18" fmla="*/ 3518240 w 3543640"/>
              <a:gd name="connsiteY18" fmla="*/ 635000 h 3441700"/>
              <a:gd name="connsiteX19" fmla="*/ 3543640 w 3543640"/>
              <a:gd name="connsiteY19" fmla="*/ 685800 h 3441700"/>
              <a:gd name="connsiteX20" fmla="*/ 3518240 w 3543640"/>
              <a:gd name="connsiteY20" fmla="*/ 736600 h 3441700"/>
              <a:gd name="connsiteX21" fmla="*/ 3442040 w 3543640"/>
              <a:gd name="connsiteY21" fmla="*/ 889000 h 3441700"/>
              <a:gd name="connsiteX22" fmla="*/ 3378540 w 3543640"/>
              <a:gd name="connsiteY22" fmla="*/ 1117600 h 3441700"/>
              <a:gd name="connsiteX23" fmla="*/ 3315040 w 3543640"/>
              <a:gd name="connsiteY23" fmla="*/ 1231900 h 3441700"/>
              <a:gd name="connsiteX24" fmla="*/ 3289640 w 3543640"/>
              <a:gd name="connsiteY24" fmla="*/ 1346200 h 3441700"/>
              <a:gd name="connsiteX25" fmla="*/ 3226140 w 3543640"/>
              <a:gd name="connsiteY25" fmla="*/ 1511300 h 3441700"/>
              <a:gd name="connsiteX26" fmla="*/ 3213440 w 3543640"/>
              <a:gd name="connsiteY26" fmla="*/ 1612900 h 3441700"/>
              <a:gd name="connsiteX27" fmla="*/ 3175340 w 3543640"/>
              <a:gd name="connsiteY27" fmla="*/ 1727200 h 3441700"/>
              <a:gd name="connsiteX28" fmla="*/ 3149940 w 3543640"/>
              <a:gd name="connsiteY28" fmla="*/ 1854200 h 3441700"/>
              <a:gd name="connsiteX29" fmla="*/ 3124540 w 3543640"/>
              <a:gd name="connsiteY29" fmla="*/ 1943100 h 3441700"/>
              <a:gd name="connsiteX30" fmla="*/ 3111840 w 3543640"/>
              <a:gd name="connsiteY30" fmla="*/ 2032000 h 3441700"/>
              <a:gd name="connsiteX31" fmla="*/ 3099140 w 3543640"/>
              <a:gd name="connsiteY31" fmla="*/ 2082800 h 3441700"/>
              <a:gd name="connsiteX32" fmla="*/ 3086440 w 3543640"/>
              <a:gd name="connsiteY32" fmla="*/ 2171700 h 3441700"/>
              <a:gd name="connsiteX33" fmla="*/ 3022940 w 3543640"/>
              <a:gd name="connsiteY33" fmla="*/ 2184400 h 3441700"/>
              <a:gd name="connsiteX34" fmla="*/ 2883240 w 3543640"/>
              <a:gd name="connsiteY34" fmla="*/ 2247900 h 3441700"/>
              <a:gd name="connsiteX35" fmla="*/ 2438740 w 3543640"/>
              <a:gd name="connsiteY35" fmla="*/ 2413000 h 3441700"/>
              <a:gd name="connsiteX36" fmla="*/ 2172040 w 3543640"/>
              <a:gd name="connsiteY36" fmla="*/ 2527300 h 3441700"/>
              <a:gd name="connsiteX37" fmla="*/ 1892640 w 3543640"/>
              <a:gd name="connsiteY37" fmla="*/ 2717800 h 3441700"/>
              <a:gd name="connsiteX38" fmla="*/ 1651340 w 3543640"/>
              <a:gd name="connsiteY38" fmla="*/ 2857500 h 3441700"/>
              <a:gd name="connsiteX39" fmla="*/ 1333840 w 3543640"/>
              <a:gd name="connsiteY39" fmla="*/ 3136900 h 3441700"/>
              <a:gd name="connsiteX40" fmla="*/ 1130640 w 3543640"/>
              <a:gd name="connsiteY40" fmla="*/ 3327400 h 3441700"/>
              <a:gd name="connsiteX41" fmla="*/ 1105240 w 3543640"/>
              <a:gd name="connsiteY41" fmla="*/ 3390900 h 3441700"/>
              <a:gd name="connsiteX42" fmla="*/ 1092540 w 3543640"/>
              <a:gd name="connsiteY42" fmla="*/ 3429000 h 3441700"/>
              <a:gd name="connsiteX43" fmla="*/ 1054440 w 3543640"/>
              <a:gd name="connsiteY43" fmla="*/ 3441700 h 3441700"/>
              <a:gd name="connsiteX44" fmla="*/ 927440 w 3543640"/>
              <a:gd name="connsiteY44" fmla="*/ 3263900 h 3441700"/>
              <a:gd name="connsiteX45" fmla="*/ 876640 w 3543640"/>
              <a:gd name="connsiteY45" fmla="*/ 3162300 h 3441700"/>
              <a:gd name="connsiteX46" fmla="*/ 762340 w 3543640"/>
              <a:gd name="connsiteY46" fmla="*/ 2984500 h 3441700"/>
              <a:gd name="connsiteX47" fmla="*/ 597240 w 3543640"/>
              <a:gd name="connsiteY47" fmla="*/ 2705100 h 3441700"/>
              <a:gd name="connsiteX48" fmla="*/ 508340 w 3543640"/>
              <a:gd name="connsiteY48" fmla="*/ 2590800 h 3441700"/>
              <a:gd name="connsiteX49" fmla="*/ 470240 w 3543640"/>
              <a:gd name="connsiteY49" fmla="*/ 2540000 h 3441700"/>
              <a:gd name="connsiteX50" fmla="*/ 419440 w 3543640"/>
              <a:gd name="connsiteY50" fmla="*/ 2463800 h 3441700"/>
              <a:gd name="connsiteX51" fmla="*/ 406740 w 3543640"/>
              <a:gd name="connsiteY51" fmla="*/ 2425700 h 3441700"/>
              <a:gd name="connsiteX52" fmla="*/ 381340 w 3543640"/>
              <a:gd name="connsiteY52" fmla="*/ 2362200 h 3441700"/>
              <a:gd name="connsiteX53" fmla="*/ 343240 w 3543640"/>
              <a:gd name="connsiteY53" fmla="*/ 2159000 h 3441700"/>
              <a:gd name="connsiteX54" fmla="*/ 292440 w 3543640"/>
              <a:gd name="connsiteY54" fmla="*/ 1981200 h 3441700"/>
              <a:gd name="connsiteX55" fmla="*/ 241640 w 3543640"/>
              <a:gd name="connsiteY55" fmla="*/ 1803400 h 3441700"/>
              <a:gd name="connsiteX56" fmla="*/ 190840 w 3543640"/>
              <a:gd name="connsiteY56" fmla="*/ 1651000 h 3441700"/>
              <a:gd name="connsiteX57" fmla="*/ 140040 w 3543640"/>
              <a:gd name="connsiteY57" fmla="*/ 1549400 h 3441700"/>
              <a:gd name="connsiteX58" fmla="*/ 101940 w 3543640"/>
              <a:gd name="connsiteY58" fmla="*/ 1536700 h 3441700"/>
              <a:gd name="connsiteX59" fmla="*/ 13040 w 3543640"/>
              <a:gd name="connsiteY59" fmla="*/ 1473200 h 3441700"/>
              <a:gd name="connsiteX60" fmla="*/ 340 w 3543640"/>
              <a:gd name="connsiteY60" fmla="*/ 1435100 h 3441700"/>
              <a:gd name="connsiteX61" fmla="*/ 101940 w 3543640"/>
              <a:gd name="connsiteY61" fmla="*/ 1308100 h 3441700"/>
              <a:gd name="connsiteX62" fmla="*/ 482940 w 3543640"/>
              <a:gd name="connsiteY62" fmla="*/ 12700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543640" h="3441700">
                <a:moveTo>
                  <a:pt x="482940" y="1270000"/>
                </a:moveTo>
                <a:lnTo>
                  <a:pt x="482940" y="1270000"/>
                </a:lnTo>
                <a:cubicBezTo>
                  <a:pt x="461773" y="1231900"/>
                  <a:pt x="437705" y="1195273"/>
                  <a:pt x="419440" y="1155700"/>
                </a:cubicBezTo>
                <a:cubicBezTo>
                  <a:pt x="412126" y="1139852"/>
                  <a:pt x="406740" y="1122354"/>
                  <a:pt x="406740" y="1104900"/>
                </a:cubicBezTo>
                <a:cubicBezTo>
                  <a:pt x="406740" y="960904"/>
                  <a:pt x="402009" y="816037"/>
                  <a:pt x="419440" y="673100"/>
                </a:cubicBezTo>
                <a:cubicBezTo>
                  <a:pt x="423572" y="639221"/>
                  <a:pt x="455937" y="615189"/>
                  <a:pt x="470240" y="584200"/>
                </a:cubicBezTo>
                <a:cubicBezTo>
                  <a:pt x="498151" y="523727"/>
                  <a:pt x="498299" y="465468"/>
                  <a:pt x="533740" y="406400"/>
                </a:cubicBezTo>
                <a:cubicBezTo>
                  <a:pt x="553820" y="372933"/>
                  <a:pt x="586522" y="348724"/>
                  <a:pt x="609940" y="317500"/>
                </a:cubicBezTo>
                <a:cubicBezTo>
                  <a:pt x="702366" y="194265"/>
                  <a:pt x="588277" y="313347"/>
                  <a:pt x="698840" y="190500"/>
                </a:cubicBezTo>
                <a:cubicBezTo>
                  <a:pt x="786218" y="93413"/>
                  <a:pt x="750437" y="145452"/>
                  <a:pt x="876640" y="50800"/>
                </a:cubicBezTo>
                <a:cubicBezTo>
                  <a:pt x="938150" y="4668"/>
                  <a:pt x="907360" y="19393"/>
                  <a:pt x="965540" y="0"/>
                </a:cubicBezTo>
                <a:lnTo>
                  <a:pt x="1283040" y="50800"/>
                </a:lnTo>
                <a:cubicBezTo>
                  <a:pt x="1371821" y="64310"/>
                  <a:pt x="1461608" y="71657"/>
                  <a:pt x="1549740" y="88900"/>
                </a:cubicBezTo>
                <a:cubicBezTo>
                  <a:pt x="1656553" y="109798"/>
                  <a:pt x="1762265" y="136357"/>
                  <a:pt x="1867240" y="165100"/>
                </a:cubicBezTo>
                <a:cubicBezTo>
                  <a:pt x="2117940" y="233744"/>
                  <a:pt x="2366497" y="310000"/>
                  <a:pt x="2616540" y="381000"/>
                </a:cubicBezTo>
                <a:cubicBezTo>
                  <a:pt x="2709404" y="407369"/>
                  <a:pt x="2802807" y="431800"/>
                  <a:pt x="2895940" y="457200"/>
                </a:cubicBezTo>
                <a:lnTo>
                  <a:pt x="3175340" y="533400"/>
                </a:lnTo>
                <a:cubicBezTo>
                  <a:pt x="3242859" y="551168"/>
                  <a:pt x="3316093" y="552976"/>
                  <a:pt x="3378540" y="584200"/>
                </a:cubicBezTo>
                <a:cubicBezTo>
                  <a:pt x="3474047" y="631953"/>
                  <a:pt x="3426893" y="616731"/>
                  <a:pt x="3518240" y="635000"/>
                </a:cubicBezTo>
                <a:cubicBezTo>
                  <a:pt x="3526707" y="651933"/>
                  <a:pt x="3543640" y="666868"/>
                  <a:pt x="3543640" y="685800"/>
                </a:cubicBezTo>
                <a:cubicBezTo>
                  <a:pt x="3543640" y="704732"/>
                  <a:pt x="3526074" y="719365"/>
                  <a:pt x="3518240" y="736600"/>
                </a:cubicBezTo>
                <a:cubicBezTo>
                  <a:pt x="3458460" y="868115"/>
                  <a:pt x="3505881" y="782598"/>
                  <a:pt x="3442040" y="889000"/>
                </a:cubicBezTo>
                <a:cubicBezTo>
                  <a:pt x="3428340" y="943799"/>
                  <a:pt x="3398286" y="1070703"/>
                  <a:pt x="3378540" y="1117600"/>
                </a:cubicBezTo>
                <a:cubicBezTo>
                  <a:pt x="3361627" y="1157769"/>
                  <a:pt x="3336207" y="1193800"/>
                  <a:pt x="3315040" y="1231900"/>
                </a:cubicBezTo>
                <a:cubicBezTo>
                  <a:pt x="3306573" y="1270000"/>
                  <a:pt x="3301474" y="1309008"/>
                  <a:pt x="3289640" y="1346200"/>
                </a:cubicBezTo>
                <a:cubicBezTo>
                  <a:pt x="3271762" y="1402388"/>
                  <a:pt x="3242339" y="1454605"/>
                  <a:pt x="3226140" y="1511300"/>
                </a:cubicBezTo>
                <a:cubicBezTo>
                  <a:pt x="3216764" y="1544117"/>
                  <a:pt x="3221257" y="1579677"/>
                  <a:pt x="3213440" y="1612900"/>
                </a:cubicBezTo>
                <a:cubicBezTo>
                  <a:pt x="3204242" y="1651993"/>
                  <a:pt x="3185561" y="1688361"/>
                  <a:pt x="3175340" y="1727200"/>
                </a:cubicBezTo>
                <a:cubicBezTo>
                  <a:pt x="3164353" y="1768950"/>
                  <a:pt x="3159828" y="1812176"/>
                  <a:pt x="3149940" y="1854200"/>
                </a:cubicBezTo>
                <a:cubicBezTo>
                  <a:pt x="3142881" y="1884200"/>
                  <a:pt x="3130998" y="1912965"/>
                  <a:pt x="3124540" y="1943100"/>
                </a:cubicBezTo>
                <a:cubicBezTo>
                  <a:pt x="3118268" y="1972370"/>
                  <a:pt x="3117195" y="2002549"/>
                  <a:pt x="3111840" y="2032000"/>
                </a:cubicBezTo>
                <a:cubicBezTo>
                  <a:pt x="3108718" y="2049173"/>
                  <a:pt x="3102262" y="2065627"/>
                  <a:pt x="3099140" y="2082800"/>
                </a:cubicBezTo>
                <a:cubicBezTo>
                  <a:pt x="3093785" y="2112251"/>
                  <a:pt x="3104401" y="2147753"/>
                  <a:pt x="3086440" y="2171700"/>
                </a:cubicBezTo>
                <a:cubicBezTo>
                  <a:pt x="3073488" y="2188969"/>
                  <a:pt x="3044107" y="2180167"/>
                  <a:pt x="3022940" y="2184400"/>
                </a:cubicBezTo>
                <a:cubicBezTo>
                  <a:pt x="2976373" y="2205567"/>
                  <a:pt x="2930875" y="2229260"/>
                  <a:pt x="2883240" y="2247900"/>
                </a:cubicBezTo>
                <a:cubicBezTo>
                  <a:pt x="2736051" y="2305496"/>
                  <a:pt x="2584017" y="2350738"/>
                  <a:pt x="2438740" y="2413000"/>
                </a:cubicBezTo>
                <a:cubicBezTo>
                  <a:pt x="2349840" y="2451100"/>
                  <a:pt x="2256496" y="2480162"/>
                  <a:pt x="2172040" y="2527300"/>
                </a:cubicBezTo>
                <a:cubicBezTo>
                  <a:pt x="2073612" y="2582236"/>
                  <a:pt x="1987834" y="2657433"/>
                  <a:pt x="1892640" y="2717800"/>
                </a:cubicBezTo>
                <a:cubicBezTo>
                  <a:pt x="1814151" y="2767574"/>
                  <a:pt x="1725693" y="2801736"/>
                  <a:pt x="1651340" y="2857500"/>
                </a:cubicBezTo>
                <a:cubicBezTo>
                  <a:pt x="1538558" y="2942086"/>
                  <a:pt x="1439550" y="3043627"/>
                  <a:pt x="1333840" y="3136900"/>
                </a:cubicBezTo>
                <a:cubicBezTo>
                  <a:pt x="1196308" y="3258252"/>
                  <a:pt x="1248935" y="3209105"/>
                  <a:pt x="1130640" y="3327400"/>
                </a:cubicBezTo>
                <a:cubicBezTo>
                  <a:pt x="1122173" y="3348567"/>
                  <a:pt x="1113245" y="3369554"/>
                  <a:pt x="1105240" y="3390900"/>
                </a:cubicBezTo>
                <a:cubicBezTo>
                  <a:pt x="1100540" y="3403435"/>
                  <a:pt x="1102006" y="3419534"/>
                  <a:pt x="1092540" y="3429000"/>
                </a:cubicBezTo>
                <a:cubicBezTo>
                  <a:pt x="1083074" y="3438466"/>
                  <a:pt x="1067140" y="3437467"/>
                  <a:pt x="1054440" y="3441700"/>
                </a:cubicBezTo>
                <a:cubicBezTo>
                  <a:pt x="991405" y="3360655"/>
                  <a:pt x="969396" y="3341818"/>
                  <a:pt x="927440" y="3263900"/>
                </a:cubicBezTo>
                <a:cubicBezTo>
                  <a:pt x="909489" y="3230562"/>
                  <a:pt x="895903" y="3194898"/>
                  <a:pt x="876640" y="3162300"/>
                </a:cubicBezTo>
                <a:cubicBezTo>
                  <a:pt x="840797" y="3101642"/>
                  <a:pt x="793849" y="3047518"/>
                  <a:pt x="762340" y="2984500"/>
                </a:cubicBezTo>
                <a:cubicBezTo>
                  <a:pt x="707393" y="2874606"/>
                  <a:pt x="681100" y="2812920"/>
                  <a:pt x="597240" y="2705100"/>
                </a:cubicBezTo>
                <a:lnTo>
                  <a:pt x="508340" y="2590800"/>
                </a:lnTo>
                <a:cubicBezTo>
                  <a:pt x="495434" y="2574023"/>
                  <a:pt x="481981" y="2557612"/>
                  <a:pt x="470240" y="2540000"/>
                </a:cubicBezTo>
                <a:cubicBezTo>
                  <a:pt x="453307" y="2514600"/>
                  <a:pt x="429093" y="2492760"/>
                  <a:pt x="419440" y="2463800"/>
                </a:cubicBezTo>
                <a:cubicBezTo>
                  <a:pt x="415207" y="2451100"/>
                  <a:pt x="411440" y="2438235"/>
                  <a:pt x="406740" y="2425700"/>
                </a:cubicBezTo>
                <a:cubicBezTo>
                  <a:pt x="398735" y="2404354"/>
                  <a:pt x="388549" y="2383827"/>
                  <a:pt x="381340" y="2362200"/>
                </a:cubicBezTo>
                <a:cubicBezTo>
                  <a:pt x="362178" y="2304714"/>
                  <a:pt x="353721" y="2200925"/>
                  <a:pt x="343240" y="2159000"/>
                </a:cubicBezTo>
                <a:cubicBezTo>
                  <a:pt x="311346" y="2031425"/>
                  <a:pt x="328879" y="2090518"/>
                  <a:pt x="292440" y="1981200"/>
                </a:cubicBezTo>
                <a:cubicBezTo>
                  <a:pt x="267460" y="1806340"/>
                  <a:pt x="299847" y="1978021"/>
                  <a:pt x="241640" y="1803400"/>
                </a:cubicBezTo>
                <a:cubicBezTo>
                  <a:pt x="185165" y="1633974"/>
                  <a:pt x="293382" y="1870732"/>
                  <a:pt x="190840" y="1651000"/>
                </a:cubicBezTo>
                <a:cubicBezTo>
                  <a:pt x="174828" y="1616688"/>
                  <a:pt x="175961" y="1561374"/>
                  <a:pt x="140040" y="1549400"/>
                </a:cubicBezTo>
                <a:cubicBezTo>
                  <a:pt x="127340" y="1545167"/>
                  <a:pt x="113914" y="1542687"/>
                  <a:pt x="101940" y="1536700"/>
                </a:cubicBezTo>
                <a:cubicBezTo>
                  <a:pt x="83369" y="1527415"/>
                  <a:pt x="24545" y="1481829"/>
                  <a:pt x="13040" y="1473200"/>
                </a:cubicBezTo>
                <a:cubicBezTo>
                  <a:pt x="8807" y="1460500"/>
                  <a:pt x="-2055" y="1448271"/>
                  <a:pt x="340" y="1435100"/>
                </a:cubicBezTo>
                <a:cubicBezTo>
                  <a:pt x="14148" y="1359158"/>
                  <a:pt x="25214" y="1317307"/>
                  <a:pt x="101940" y="1308100"/>
                </a:cubicBezTo>
                <a:cubicBezTo>
                  <a:pt x="227152" y="1293075"/>
                  <a:pt x="419440" y="1276350"/>
                  <a:pt x="482940" y="127000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842000" y="1485900"/>
            <a:ext cx="3098800" cy="3441700"/>
          </a:xfrm>
          <a:custGeom>
            <a:avLst/>
            <a:gdLst>
              <a:gd name="connsiteX0" fmla="*/ 0 w 3098800"/>
              <a:gd name="connsiteY0" fmla="*/ 2717800 h 3441700"/>
              <a:gd name="connsiteX1" fmla="*/ 12700 w 3098800"/>
              <a:gd name="connsiteY1" fmla="*/ 2552700 h 3441700"/>
              <a:gd name="connsiteX2" fmla="*/ 63500 w 3098800"/>
              <a:gd name="connsiteY2" fmla="*/ 2400300 h 3441700"/>
              <a:gd name="connsiteX3" fmla="*/ 76200 w 3098800"/>
              <a:gd name="connsiteY3" fmla="*/ 2336800 h 3441700"/>
              <a:gd name="connsiteX4" fmla="*/ 101600 w 3098800"/>
              <a:gd name="connsiteY4" fmla="*/ 2286000 h 3441700"/>
              <a:gd name="connsiteX5" fmla="*/ 139700 w 3098800"/>
              <a:gd name="connsiteY5" fmla="*/ 2146300 h 3441700"/>
              <a:gd name="connsiteX6" fmla="*/ 165100 w 3098800"/>
              <a:gd name="connsiteY6" fmla="*/ 2057400 h 3441700"/>
              <a:gd name="connsiteX7" fmla="*/ 177800 w 3098800"/>
              <a:gd name="connsiteY7" fmla="*/ 2006600 h 3441700"/>
              <a:gd name="connsiteX8" fmla="*/ 165100 w 3098800"/>
              <a:gd name="connsiteY8" fmla="*/ 1727200 h 3441700"/>
              <a:gd name="connsiteX9" fmla="*/ 152400 w 3098800"/>
              <a:gd name="connsiteY9" fmla="*/ 1689100 h 3441700"/>
              <a:gd name="connsiteX10" fmla="*/ 127000 w 3098800"/>
              <a:gd name="connsiteY10" fmla="*/ 1562100 h 3441700"/>
              <a:gd name="connsiteX11" fmla="*/ 101600 w 3098800"/>
              <a:gd name="connsiteY11" fmla="*/ 1130300 h 3441700"/>
              <a:gd name="connsiteX12" fmla="*/ 50800 w 3098800"/>
              <a:gd name="connsiteY12" fmla="*/ 965200 h 3441700"/>
              <a:gd name="connsiteX13" fmla="*/ 25400 w 3098800"/>
              <a:gd name="connsiteY13" fmla="*/ 838200 h 3441700"/>
              <a:gd name="connsiteX14" fmla="*/ 0 w 3098800"/>
              <a:gd name="connsiteY14" fmla="*/ 762000 h 3441700"/>
              <a:gd name="connsiteX15" fmla="*/ 12700 w 3098800"/>
              <a:gd name="connsiteY15" fmla="*/ 482600 h 3441700"/>
              <a:gd name="connsiteX16" fmla="*/ 88900 w 3098800"/>
              <a:gd name="connsiteY16" fmla="*/ 406400 h 3441700"/>
              <a:gd name="connsiteX17" fmla="*/ 127000 w 3098800"/>
              <a:gd name="connsiteY17" fmla="*/ 368300 h 3441700"/>
              <a:gd name="connsiteX18" fmla="*/ 215900 w 3098800"/>
              <a:gd name="connsiteY18" fmla="*/ 342900 h 3441700"/>
              <a:gd name="connsiteX19" fmla="*/ 304800 w 3098800"/>
              <a:gd name="connsiteY19" fmla="*/ 304800 h 3441700"/>
              <a:gd name="connsiteX20" fmla="*/ 355600 w 3098800"/>
              <a:gd name="connsiteY20" fmla="*/ 292100 h 3441700"/>
              <a:gd name="connsiteX21" fmla="*/ 444500 w 3098800"/>
              <a:gd name="connsiteY21" fmla="*/ 228600 h 3441700"/>
              <a:gd name="connsiteX22" fmla="*/ 482600 w 3098800"/>
              <a:gd name="connsiteY22" fmla="*/ 215900 h 3441700"/>
              <a:gd name="connsiteX23" fmla="*/ 533400 w 3098800"/>
              <a:gd name="connsiteY23" fmla="*/ 190500 h 3441700"/>
              <a:gd name="connsiteX24" fmla="*/ 622300 w 3098800"/>
              <a:gd name="connsiteY24" fmla="*/ 165100 h 3441700"/>
              <a:gd name="connsiteX25" fmla="*/ 673100 w 3098800"/>
              <a:gd name="connsiteY25" fmla="*/ 139700 h 3441700"/>
              <a:gd name="connsiteX26" fmla="*/ 723900 w 3098800"/>
              <a:gd name="connsiteY26" fmla="*/ 127000 h 3441700"/>
              <a:gd name="connsiteX27" fmla="*/ 800100 w 3098800"/>
              <a:gd name="connsiteY27" fmla="*/ 101600 h 3441700"/>
              <a:gd name="connsiteX28" fmla="*/ 952500 w 3098800"/>
              <a:gd name="connsiteY28" fmla="*/ 63500 h 3441700"/>
              <a:gd name="connsiteX29" fmla="*/ 1079500 w 3098800"/>
              <a:gd name="connsiteY29" fmla="*/ 25400 h 3441700"/>
              <a:gd name="connsiteX30" fmla="*/ 1117600 w 3098800"/>
              <a:gd name="connsiteY30" fmla="*/ 12700 h 3441700"/>
              <a:gd name="connsiteX31" fmla="*/ 1333500 w 3098800"/>
              <a:gd name="connsiteY31" fmla="*/ 0 h 3441700"/>
              <a:gd name="connsiteX32" fmla="*/ 1549400 w 3098800"/>
              <a:gd name="connsiteY32" fmla="*/ 12700 h 3441700"/>
              <a:gd name="connsiteX33" fmla="*/ 1600200 w 3098800"/>
              <a:gd name="connsiteY33" fmla="*/ 25400 h 3441700"/>
              <a:gd name="connsiteX34" fmla="*/ 1905000 w 3098800"/>
              <a:gd name="connsiteY34" fmla="*/ 50800 h 3441700"/>
              <a:gd name="connsiteX35" fmla="*/ 2006600 w 3098800"/>
              <a:gd name="connsiteY35" fmla="*/ 76200 h 3441700"/>
              <a:gd name="connsiteX36" fmla="*/ 2095500 w 3098800"/>
              <a:gd name="connsiteY36" fmla="*/ 114300 h 3441700"/>
              <a:gd name="connsiteX37" fmla="*/ 2209800 w 3098800"/>
              <a:gd name="connsiteY37" fmla="*/ 165100 h 3441700"/>
              <a:gd name="connsiteX38" fmla="*/ 2349500 w 3098800"/>
              <a:gd name="connsiteY38" fmla="*/ 215900 h 3441700"/>
              <a:gd name="connsiteX39" fmla="*/ 2425700 w 3098800"/>
              <a:gd name="connsiteY39" fmla="*/ 241300 h 3441700"/>
              <a:gd name="connsiteX40" fmla="*/ 2489200 w 3098800"/>
              <a:gd name="connsiteY40" fmla="*/ 279400 h 3441700"/>
              <a:gd name="connsiteX41" fmla="*/ 2527300 w 3098800"/>
              <a:gd name="connsiteY41" fmla="*/ 292100 h 3441700"/>
              <a:gd name="connsiteX42" fmla="*/ 2667000 w 3098800"/>
              <a:gd name="connsiteY42" fmla="*/ 368300 h 3441700"/>
              <a:gd name="connsiteX43" fmla="*/ 2743200 w 3098800"/>
              <a:gd name="connsiteY43" fmla="*/ 419100 h 3441700"/>
              <a:gd name="connsiteX44" fmla="*/ 2857500 w 3098800"/>
              <a:gd name="connsiteY44" fmla="*/ 508000 h 3441700"/>
              <a:gd name="connsiteX45" fmla="*/ 2946400 w 3098800"/>
              <a:gd name="connsiteY45" fmla="*/ 584200 h 3441700"/>
              <a:gd name="connsiteX46" fmla="*/ 2971800 w 3098800"/>
              <a:gd name="connsiteY46" fmla="*/ 622300 h 3441700"/>
              <a:gd name="connsiteX47" fmla="*/ 3009900 w 3098800"/>
              <a:gd name="connsiteY47" fmla="*/ 673100 h 3441700"/>
              <a:gd name="connsiteX48" fmla="*/ 3060700 w 3098800"/>
              <a:gd name="connsiteY48" fmla="*/ 749300 h 3441700"/>
              <a:gd name="connsiteX49" fmla="*/ 3098800 w 3098800"/>
              <a:gd name="connsiteY49" fmla="*/ 914400 h 3441700"/>
              <a:gd name="connsiteX50" fmla="*/ 3086100 w 3098800"/>
              <a:gd name="connsiteY50" fmla="*/ 1079500 h 3441700"/>
              <a:gd name="connsiteX51" fmla="*/ 3035300 w 3098800"/>
              <a:gd name="connsiteY51" fmla="*/ 1104900 h 3441700"/>
              <a:gd name="connsiteX52" fmla="*/ 2959100 w 3098800"/>
              <a:gd name="connsiteY52" fmla="*/ 1130300 h 3441700"/>
              <a:gd name="connsiteX53" fmla="*/ 2870200 w 3098800"/>
              <a:gd name="connsiteY53" fmla="*/ 1181100 h 3441700"/>
              <a:gd name="connsiteX54" fmla="*/ 2806700 w 3098800"/>
              <a:gd name="connsiteY54" fmla="*/ 1219200 h 3441700"/>
              <a:gd name="connsiteX55" fmla="*/ 2679700 w 3098800"/>
              <a:gd name="connsiteY55" fmla="*/ 1257300 h 3441700"/>
              <a:gd name="connsiteX56" fmla="*/ 2692400 w 3098800"/>
              <a:gd name="connsiteY56" fmla="*/ 1536700 h 3441700"/>
              <a:gd name="connsiteX57" fmla="*/ 2717800 w 3098800"/>
              <a:gd name="connsiteY57" fmla="*/ 1689100 h 3441700"/>
              <a:gd name="connsiteX58" fmla="*/ 2730500 w 3098800"/>
              <a:gd name="connsiteY58" fmla="*/ 1879600 h 3441700"/>
              <a:gd name="connsiteX59" fmla="*/ 2679700 w 3098800"/>
              <a:gd name="connsiteY59" fmla="*/ 2146300 h 3441700"/>
              <a:gd name="connsiteX60" fmla="*/ 2667000 w 3098800"/>
              <a:gd name="connsiteY60" fmla="*/ 2184400 h 3441700"/>
              <a:gd name="connsiteX61" fmla="*/ 2616200 w 3098800"/>
              <a:gd name="connsiteY61" fmla="*/ 2260600 h 3441700"/>
              <a:gd name="connsiteX62" fmla="*/ 2590800 w 3098800"/>
              <a:gd name="connsiteY62" fmla="*/ 2298700 h 3441700"/>
              <a:gd name="connsiteX63" fmla="*/ 2578100 w 3098800"/>
              <a:gd name="connsiteY63" fmla="*/ 2400300 h 3441700"/>
              <a:gd name="connsiteX64" fmla="*/ 2552700 w 3098800"/>
              <a:gd name="connsiteY64" fmla="*/ 2590800 h 3441700"/>
              <a:gd name="connsiteX65" fmla="*/ 2540000 w 3098800"/>
              <a:gd name="connsiteY65" fmla="*/ 2679700 h 3441700"/>
              <a:gd name="connsiteX66" fmla="*/ 2514600 w 3098800"/>
              <a:gd name="connsiteY66" fmla="*/ 2743200 h 3441700"/>
              <a:gd name="connsiteX67" fmla="*/ 2501900 w 3098800"/>
              <a:gd name="connsiteY67" fmla="*/ 2806700 h 3441700"/>
              <a:gd name="connsiteX68" fmla="*/ 2514600 w 3098800"/>
              <a:gd name="connsiteY68" fmla="*/ 3022600 h 3441700"/>
              <a:gd name="connsiteX69" fmla="*/ 2552700 w 3098800"/>
              <a:gd name="connsiteY69" fmla="*/ 3098800 h 3441700"/>
              <a:gd name="connsiteX70" fmla="*/ 2578100 w 3098800"/>
              <a:gd name="connsiteY70" fmla="*/ 3187700 h 3441700"/>
              <a:gd name="connsiteX71" fmla="*/ 2552700 w 3098800"/>
              <a:gd name="connsiteY71" fmla="*/ 3378200 h 3441700"/>
              <a:gd name="connsiteX72" fmla="*/ 2514600 w 3098800"/>
              <a:gd name="connsiteY72" fmla="*/ 3403600 h 3441700"/>
              <a:gd name="connsiteX73" fmla="*/ 2260600 w 3098800"/>
              <a:gd name="connsiteY73" fmla="*/ 3441700 h 3441700"/>
              <a:gd name="connsiteX74" fmla="*/ 901700 w 3098800"/>
              <a:gd name="connsiteY74" fmla="*/ 3429000 h 3441700"/>
              <a:gd name="connsiteX75" fmla="*/ 228600 w 3098800"/>
              <a:gd name="connsiteY75" fmla="*/ 3416300 h 3441700"/>
              <a:gd name="connsiteX76" fmla="*/ 190500 w 3098800"/>
              <a:gd name="connsiteY76" fmla="*/ 3390900 h 3441700"/>
              <a:gd name="connsiteX77" fmla="*/ 101600 w 3098800"/>
              <a:gd name="connsiteY77" fmla="*/ 3327400 h 3441700"/>
              <a:gd name="connsiteX78" fmla="*/ 76200 w 3098800"/>
              <a:gd name="connsiteY78" fmla="*/ 3225800 h 3441700"/>
              <a:gd name="connsiteX79" fmla="*/ 63500 w 3098800"/>
              <a:gd name="connsiteY79" fmla="*/ 3124200 h 3441700"/>
              <a:gd name="connsiteX80" fmla="*/ 12700 w 3098800"/>
              <a:gd name="connsiteY80" fmla="*/ 2870200 h 3441700"/>
              <a:gd name="connsiteX81" fmla="*/ 12700 w 3098800"/>
              <a:gd name="connsiteY81" fmla="*/ 26289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098800" h="3441700">
                <a:moveTo>
                  <a:pt x="0" y="2717800"/>
                </a:moveTo>
                <a:cubicBezTo>
                  <a:pt x="4233" y="2662767"/>
                  <a:pt x="1875" y="2606824"/>
                  <a:pt x="12700" y="2552700"/>
                </a:cubicBezTo>
                <a:cubicBezTo>
                  <a:pt x="23202" y="2500192"/>
                  <a:pt x="52998" y="2452808"/>
                  <a:pt x="63500" y="2400300"/>
                </a:cubicBezTo>
                <a:cubicBezTo>
                  <a:pt x="67733" y="2379133"/>
                  <a:pt x="69374" y="2357278"/>
                  <a:pt x="76200" y="2336800"/>
                </a:cubicBezTo>
                <a:cubicBezTo>
                  <a:pt x="82187" y="2318839"/>
                  <a:pt x="94569" y="2303578"/>
                  <a:pt x="101600" y="2286000"/>
                </a:cubicBezTo>
                <a:cubicBezTo>
                  <a:pt x="131336" y="2211660"/>
                  <a:pt x="123757" y="2218044"/>
                  <a:pt x="139700" y="2146300"/>
                </a:cubicBezTo>
                <a:cubicBezTo>
                  <a:pt x="159551" y="2056970"/>
                  <a:pt x="143886" y="2131649"/>
                  <a:pt x="165100" y="2057400"/>
                </a:cubicBezTo>
                <a:cubicBezTo>
                  <a:pt x="169895" y="2040617"/>
                  <a:pt x="173567" y="2023533"/>
                  <a:pt x="177800" y="2006600"/>
                </a:cubicBezTo>
                <a:cubicBezTo>
                  <a:pt x="173567" y="1913467"/>
                  <a:pt x="172535" y="1820133"/>
                  <a:pt x="165100" y="1727200"/>
                </a:cubicBezTo>
                <a:cubicBezTo>
                  <a:pt x="164032" y="1713856"/>
                  <a:pt x="155410" y="1702144"/>
                  <a:pt x="152400" y="1689100"/>
                </a:cubicBezTo>
                <a:cubicBezTo>
                  <a:pt x="142692" y="1647034"/>
                  <a:pt x="127000" y="1562100"/>
                  <a:pt x="127000" y="1562100"/>
                </a:cubicBezTo>
                <a:cubicBezTo>
                  <a:pt x="118533" y="1418167"/>
                  <a:pt x="114654" y="1273890"/>
                  <a:pt x="101600" y="1130300"/>
                </a:cubicBezTo>
                <a:cubicBezTo>
                  <a:pt x="91139" y="1015232"/>
                  <a:pt x="93807" y="1029711"/>
                  <a:pt x="50800" y="965200"/>
                </a:cubicBezTo>
                <a:cubicBezTo>
                  <a:pt x="42218" y="913708"/>
                  <a:pt x="39609" y="885563"/>
                  <a:pt x="25400" y="838200"/>
                </a:cubicBezTo>
                <a:cubicBezTo>
                  <a:pt x="17707" y="812555"/>
                  <a:pt x="0" y="762000"/>
                  <a:pt x="0" y="762000"/>
                </a:cubicBezTo>
                <a:cubicBezTo>
                  <a:pt x="4233" y="668867"/>
                  <a:pt x="-1476" y="574745"/>
                  <a:pt x="12700" y="482600"/>
                </a:cubicBezTo>
                <a:cubicBezTo>
                  <a:pt x="19142" y="440726"/>
                  <a:pt x="62621" y="428299"/>
                  <a:pt x="88900" y="406400"/>
                </a:cubicBezTo>
                <a:cubicBezTo>
                  <a:pt x="102698" y="394902"/>
                  <a:pt x="112056" y="378263"/>
                  <a:pt x="127000" y="368300"/>
                </a:cubicBezTo>
                <a:cubicBezTo>
                  <a:pt x="138419" y="360687"/>
                  <a:pt x="208491" y="345017"/>
                  <a:pt x="215900" y="342900"/>
                </a:cubicBezTo>
                <a:cubicBezTo>
                  <a:pt x="304204" y="317670"/>
                  <a:pt x="196427" y="345440"/>
                  <a:pt x="304800" y="304800"/>
                </a:cubicBezTo>
                <a:cubicBezTo>
                  <a:pt x="321143" y="298671"/>
                  <a:pt x="338667" y="296333"/>
                  <a:pt x="355600" y="292100"/>
                </a:cubicBezTo>
                <a:cubicBezTo>
                  <a:pt x="367105" y="283471"/>
                  <a:pt x="425929" y="237885"/>
                  <a:pt x="444500" y="228600"/>
                </a:cubicBezTo>
                <a:cubicBezTo>
                  <a:pt x="456474" y="222613"/>
                  <a:pt x="470295" y="221173"/>
                  <a:pt x="482600" y="215900"/>
                </a:cubicBezTo>
                <a:cubicBezTo>
                  <a:pt x="500001" y="208442"/>
                  <a:pt x="515673" y="197147"/>
                  <a:pt x="533400" y="190500"/>
                </a:cubicBezTo>
                <a:cubicBezTo>
                  <a:pt x="619329" y="158277"/>
                  <a:pt x="550660" y="195803"/>
                  <a:pt x="622300" y="165100"/>
                </a:cubicBezTo>
                <a:cubicBezTo>
                  <a:pt x="639701" y="157642"/>
                  <a:pt x="655373" y="146347"/>
                  <a:pt x="673100" y="139700"/>
                </a:cubicBezTo>
                <a:cubicBezTo>
                  <a:pt x="689443" y="133571"/>
                  <a:pt x="707182" y="132016"/>
                  <a:pt x="723900" y="127000"/>
                </a:cubicBezTo>
                <a:cubicBezTo>
                  <a:pt x="749545" y="119307"/>
                  <a:pt x="774125" y="108094"/>
                  <a:pt x="800100" y="101600"/>
                </a:cubicBezTo>
                <a:cubicBezTo>
                  <a:pt x="850900" y="88900"/>
                  <a:pt x="902824" y="80059"/>
                  <a:pt x="952500" y="63500"/>
                </a:cubicBezTo>
                <a:cubicBezTo>
                  <a:pt x="1038783" y="34739"/>
                  <a:pt x="934112" y="69017"/>
                  <a:pt x="1079500" y="25400"/>
                </a:cubicBezTo>
                <a:cubicBezTo>
                  <a:pt x="1092322" y="21553"/>
                  <a:pt x="1104279" y="14032"/>
                  <a:pt x="1117600" y="12700"/>
                </a:cubicBezTo>
                <a:cubicBezTo>
                  <a:pt x="1189333" y="5527"/>
                  <a:pt x="1261533" y="4233"/>
                  <a:pt x="1333500" y="0"/>
                </a:cubicBezTo>
                <a:cubicBezTo>
                  <a:pt x="1405467" y="4233"/>
                  <a:pt x="1477634" y="5865"/>
                  <a:pt x="1549400" y="12700"/>
                </a:cubicBezTo>
                <a:cubicBezTo>
                  <a:pt x="1566776" y="14355"/>
                  <a:pt x="1582899" y="23093"/>
                  <a:pt x="1600200" y="25400"/>
                </a:cubicBezTo>
                <a:cubicBezTo>
                  <a:pt x="1648465" y="31835"/>
                  <a:pt x="1866101" y="47808"/>
                  <a:pt x="1905000" y="50800"/>
                </a:cubicBezTo>
                <a:cubicBezTo>
                  <a:pt x="1929152" y="55630"/>
                  <a:pt x="1980565" y="63183"/>
                  <a:pt x="2006600" y="76200"/>
                </a:cubicBezTo>
                <a:cubicBezTo>
                  <a:pt x="2094305" y="120053"/>
                  <a:pt x="1989774" y="87869"/>
                  <a:pt x="2095500" y="114300"/>
                </a:cubicBezTo>
                <a:cubicBezTo>
                  <a:pt x="2157267" y="176067"/>
                  <a:pt x="2108058" y="141621"/>
                  <a:pt x="2209800" y="165100"/>
                </a:cubicBezTo>
                <a:cubicBezTo>
                  <a:pt x="2357512" y="199187"/>
                  <a:pt x="2246189" y="174576"/>
                  <a:pt x="2349500" y="215900"/>
                </a:cubicBezTo>
                <a:cubicBezTo>
                  <a:pt x="2374359" y="225844"/>
                  <a:pt x="2402742" y="227525"/>
                  <a:pt x="2425700" y="241300"/>
                </a:cubicBezTo>
                <a:cubicBezTo>
                  <a:pt x="2446867" y="254000"/>
                  <a:pt x="2467122" y="268361"/>
                  <a:pt x="2489200" y="279400"/>
                </a:cubicBezTo>
                <a:cubicBezTo>
                  <a:pt x="2501174" y="285387"/>
                  <a:pt x="2515067" y="286663"/>
                  <a:pt x="2527300" y="292100"/>
                </a:cubicBezTo>
                <a:cubicBezTo>
                  <a:pt x="2577980" y="314624"/>
                  <a:pt x="2620523" y="338724"/>
                  <a:pt x="2667000" y="368300"/>
                </a:cubicBezTo>
                <a:cubicBezTo>
                  <a:pt x="2692754" y="384689"/>
                  <a:pt x="2721614" y="397514"/>
                  <a:pt x="2743200" y="419100"/>
                </a:cubicBezTo>
                <a:cubicBezTo>
                  <a:pt x="2828866" y="504766"/>
                  <a:pt x="2785322" y="483941"/>
                  <a:pt x="2857500" y="508000"/>
                </a:cubicBezTo>
                <a:cubicBezTo>
                  <a:pt x="2894873" y="536030"/>
                  <a:pt x="2916918" y="548822"/>
                  <a:pt x="2946400" y="584200"/>
                </a:cubicBezTo>
                <a:cubicBezTo>
                  <a:pt x="2956171" y="595926"/>
                  <a:pt x="2962928" y="609880"/>
                  <a:pt x="2971800" y="622300"/>
                </a:cubicBezTo>
                <a:cubicBezTo>
                  <a:pt x="2984103" y="639524"/>
                  <a:pt x="2997762" y="655760"/>
                  <a:pt x="3009900" y="673100"/>
                </a:cubicBezTo>
                <a:cubicBezTo>
                  <a:pt x="3027406" y="698109"/>
                  <a:pt x="3060700" y="749300"/>
                  <a:pt x="3060700" y="749300"/>
                </a:cubicBezTo>
                <a:cubicBezTo>
                  <a:pt x="3088725" y="889427"/>
                  <a:pt x="3072448" y="835344"/>
                  <a:pt x="3098800" y="914400"/>
                </a:cubicBezTo>
                <a:cubicBezTo>
                  <a:pt x="3094567" y="969433"/>
                  <a:pt x="3103554" y="1027137"/>
                  <a:pt x="3086100" y="1079500"/>
                </a:cubicBezTo>
                <a:cubicBezTo>
                  <a:pt x="3080113" y="1097461"/>
                  <a:pt x="3052878" y="1097869"/>
                  <a:pt x="3035300" y="1104900"/>
                </a:cubicBezTo>
                <a:cubicBezTo>
                  <a:pt x="3010441" y="1114844"/>
                  <a:pt x="2959100" y="1130300"/>
                  <a:pt x="2959100" y="1130300"/>
                </a:cubicBezTo>
                <a:cubicBezTo>
                  <a:pt x="2836263" y="1222428"/>
                  <a:pt x="2967167" y="1132616"/>
                  <a:pt x="2870200" y="1181100"/>
                </a:cubicBezTo>
                <a:cubicBezTo>
                  <a:pt x="2848122" y="1192139"/>
                  <a:pt x="2829172" y="1208986"/>
                  <a:pt x="2806700" y="1219200"/>
                </a:cubicBezTo>
                <a:cubicBezTo>
                  <a:pt x="2768909" y="1236378"/>
                  <a:pt x="2720640" y="1247065"/>
                  <a:pt x="2679700" y="1257300"/>
                </a:cubicBezTo>
                <a:cubicBezTo>
                  <a:pt x="2683933" y="1350433"/>
                  <a:pt x="2684206" y="1443831"/>
                  <a:pt x="2692400" y="1536700"/>
                </a:cubicBezTo>
                <a:cubicBezTo>
                  <a:pt x="2696927" y="1588001"/>
                  <a:pt x="2712113" y="1637914"/>
                  <a:pt x="2717800" y="1689100"/>
                </a:cubicBezTo>
                <a:cubicBezTo>
                  <a:pt x="2724828" y="1752352"/>
                  <a:pt x="2726267" y="1816100"/>
                  <a:pt x="2730500" y="1879600"/>
                </a:cubicBezTo>
                <a:cubicBezTo>
                  <a:pt x="2708986" y="2245330"/>
                  <a:pt x="2763277" y="2000039"/>
                  <a:pt x="2679700" y="2146300"/>
                </a:cubicBezTo>
                <a:cubicBezTo>
                  <a:pt x="2673058" y="2157923"/>
                  <a:pt x="2673501" y="2172698"/>
                  <a:pt x="2667000" y="2184400"/>
                </a:cubicBezTo>
                <a:cubicBezTo>
                  <a:pt x="2652175" y="2211085"/>
                  <a:pt x="2633133" y="2235200"/>
                  <a:pt x="2616200" y="2260600"/>
                </a:cubicBezTo>
                <a:lnTo>
                  <a:pt x="2590800" y="2298700"/>
                </a:lnTo>
                <a:cubicBezTo>
                  <a:pt x="2586567" y="2332567"/>
                  <a:pt x="2581496" y="2366339"/>
                  <a:pt x="2578100" y="2400300"/>
                </a:cubicBezTo>
                <a:cubicBezTo>
                  <a:pt x="2560342" y="2577879"/>
                  <a:pt x="2582556" y="2501231"/>
                  <a:pt x="2552700" y="2590800"/>
                </a:cubicBezTo>
                <a:cubicBezTo>
                  <a:pt x="2548467" y="2620433"/>
                  <a:pt x="2547260" y="2650660"/>
                  <a:pt x="2540000" y="2679700"/>
                </a:cubicBezTo>
                <a:cubicBezTo>
                  <a:pt x="2534471" y="2701817"/>
                  <a:pt x="2521151" y="2721364"/>
                  <a:pt x="2514600" y="2743200"/>
                </a:cubicBezTo>
                <a:cubicBezTo>
                  <a:pt x="2508397" y="2763875"/>
                  <a:pt x="2506133" y="2785533"/>
                  <a:pt x="2501900" y="2806700"/>
                </a:cubicBezTo>
                <a:cubicBezTo>
                  <a:pt x="2506133" y="2878667"/>
                  <a:pt x="2507427" y="2950867"/>
                  <a:pt x="2514600" y="3022600"/>
                </a:cubicBezTo>
                <a:cubicBezTo>
                  <a:pt x="2518590" y="3062502"/>
                  <a:pt x="2535308" y="3064016"/>
                  <a:pt x="2552700" y="3098800"/>
                </a:cubicBezTo>
                <a:cubicBezTo>
                  <a:pt x="2561810" y="3117020"/>
                  <a:pt x="2574031" y="3171424"/>
                  <a:pt x="2578100" y="3187700"/>
                </a:cubicBezTo>
                <a:cubicBezTo>
                  <a:pt x="2569633" y="3251200"/>
                  <a:pt x="2570776" y="3316741"/>
                  <a:pt x="2552700" y="3378200"/>
                </a:cubicBezTo>
                <a:cubicBezTo>
                  <a:pt x="2548393" y="3392843"/>
                  <a:pt x="2528945" y="3398384"/>
                  <a:pt x="2514600" y="3403600"/>
                </a:cubicBezTo>
                <a:cubicBezTo>
                  <a:pt x="2424784" y="3436260"/>
                  <a:pt x="2358365" y="3433553"/>
                  <a:pt x="2260600" y="3441700"/>
                </a:cubicBezTo>
                <a:lnTo>
                  <a:pt x="901700" y="3429000"/>
                </a:lnTo>
                <a:cubicBezTo>
                  <a:pt x="677311" y="3426195"/>
                  <a:pt x="452685" y="3428305"/>
                  <a:pt x="228600" y="3416300"/>
                </a:cubicBezTo>
                <a:cubicBezTo>
                  <a:pt x="213358" y="3415483"/>
                  <a:pt x="203752" y="3398473"/>
                  <a:pt x="190500" y="3390900"/>
                </a:cubicBezTo>
                <a:cubicBezTo>
                  <a:pt x="112492" y="3346324"/>
                  <a:pt x="163659" y="3389459"/>
                  <a:pt x="101600" y="3327400"/>
                </a:cubicBezTo>
                <a:cubicBezTo>
                  <a:pt x="86147" y="3281042"/>
                  <a:pt x="84957" y="3282723"/>
                  <a:pt x="76200" y="3225800"/>
                </a:cubicBezTo>
                <a:cubicBezTo>
                  <a:pt x="71010" y="3192067"/>
                  <a:pt x="69111" y="3157866"/>
                  <a:pt x="63500" y="3124200"/>
                </a:cubicBezTo>
                <a:cubicBezTo>
                  <a:pt x="44551" y="3010504"/>
                  <a:pt x="12700" y="3074920"/>
                  <a:pt x="12700" y="2870200"/>
                </a:cubicBezTo>
                <a:lnTo>
                  <a:pt x="12700" y="262890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044129" y="1714500"/>
            <a:ext cx="4635500" cy="3577884"/>
          </a:xfrm>
          <a:custGeom>
            <a:avLst/>
            <a:gdLst>
              <a:gd name="connsiteX0" fmla="*/ 977900 w 4635500"/>
              <a:gd name="connsiteY0" fmla="*/ 1533100 h 3577884"/>
              <a:gd name="connsiteX1" fmla="*/ 977900 w 4635500"/>
              <a:gd name="connsiteY1" fmla="*/ 1533100 h 3577884"/>
              <a:gd name="connsiteX2" fmla="*/ 850900 w 4635500"/>
              <a:gd name="connsiteY2" fmla="*/ 1444200 h 3577884"/>
              <a:gd name="connsiteX3" fmla="*/ 812800 w 4635500"/>
              <a:gd name="connsiteY3" fmla="*/ 1329900 h 3577884"/>
              <a:gd name="connsiteX4" fmla="*/ 787400 w 4635500"/>
              <a:gd name="connsiteY4" fmla="*/ 1241000 h 3577884"/>
              <a:gd name="connsiteX5" fmla="*/ 774700 w 4635500"/>
              <a:gd name="connsiteY5" fmla="*/ 1114000 h 3577884"/>
              <a:gd name="connsiteX6" fmla="*/ 762000 w 4635500"/>
              <a:gd name="connsiteY6" fmla="*/ 1025100 h 3577884"/>
              <a:gd name="connsiteX7" fmla="*/ 787400 w 4635500"/>
              <a:gd name="connsiteY7" fmla="*/ 479000 h 3577884"/>
              <a:gd name="connsiteX8" fmla="*/ 838200 w 4635500"/>
              <a:gd name="connsiteY8" fmla="*/ 377400 h 3577884"/>
              <a:gd name="connsiteX9" fmla="*/ 990600 w 4635500"/>
              <a:gd name="connsiteY9" fmla="*/ 237700 h 3577884"/>
              <a:gd name="connsiteX10" fmla="*/ 1244600 w 4635500"/>
              <a:gd name="connsiteY10" fmla="*/ 110700 h 3577884"/>
              <a:gd name="connsiteX11" fmla="*/ 1422400 w 4635500"/>
              <a:gd name="connsiteY11" fmla="*/ 72600 h 3577884"/>
              <a:gd name="connsiteX12" fmla="*/ 2006600 w 4635500"/>
              <a:gd name="connsiteY12" fmla="*/ 9100 h 3577884"/>
              <a:gd name="connsiteX13" fmla="*/ 2705100 w 4635500"/>
              <a:gd name="connsiteY13" fmla="*/ 59900 h 3577884"/>
              <a:gd name="connsiteX14" fmla="*/ 2768600 w 4635500"/>
              <a:gd name="connsiteY14" fmla="*/ 98000 h 3577884"/>
              <a:gd name="connsiteX15" fmla="*/ 2857500 w 4635500"/>
              <a:gd name="connsiteY15" fmla="*/ 174200 h 3577884"/>
              <a:gd name="connsiteX16" fmla="*/ 2908300 w 4635500"/>
              <a:gd name="connsiteY16" fmla="*/ 275800 h 3577884"/>
              <a:gd name="connsiteX17" fmla="*/ 2933700 w 4635500"/>
              <a:gd name="connsiteY17" fmla="*/ 326600 h 3577884"/>
              <a:gd name="connsiteX18" fmla="*/ 2908300 w 4635500"/>
              <a:gd name="connsiteY18" fmla="*/ 745700 h 3577884"/>
              <a:gd name="connsiteX19" fmla="*/ 2895600 w 4635500"/>
              <a:gd name="connsiteY19" fmla="*/ 783800 h 3577884"/>
              <a:gd name="connsiteX20" fmla="*/ 2857500 w 4635500"/>
              <a:gd name="connsiteY20" fmla="*/ 847300 h 3577884"/>
              <a:gd name="connsiteX21" fmla="*/ 3479800 w 4635500"/>
              <a:gd name="connsiteY21" fmla="*/ 898100 h 3577884"/>
              <a:gd name="connsiteX22" fmla="*/ 3683000 w 4635500"/>
              <a:gd name="connsiteY22" fmla="*/ 948900 h 3577884"/>
              <a:gd name="connsiteX23" fmla="*/ 3886200 w 4635500"/>
              <a:gd name="connsiteY23" fmla="*/ 987000 h 3577884"/>
              <a:gd name="connsiteX24" fmla="*/ 4419600 w 4635500"/>
              <a:gd name="connsiteY24" fmla="*/ 1228300 h 3577884"/>
              <a:gd name="connsiteX25" fmla="*/ 4521200 w 4635500"/>
              <a:gd name="connsiteY25" fmla="*/ 1304500 h 3577884"/>
              <a:gd name="connsiteX26" fmla="*/ 4635500 w 4635500"/>
              <a:gd name="connsiteY26" fmla="*/ 1393400 h 3577884"/>
              <a:gd name="connsiteX27" fmla="*/ 4622800 w 4635500"/>
              <a:gd name="connsiteY27" fmla="*/ 1571200 h 3577884"/>
              <a:gd name="connsiteX28" fmla="*/ 4533900 w 4635500"/>
              <a:gd name="connsiteY28" fmla="*/ 1647400 h 3577884"/>
              <a:gd name="connsiteX29" fmla="*/ 4470400 w 4635500"/>
              <a:gd name="connsiteY29" fmla="*/ 1698200 h 3577884"/>
              <a:gd name="connsiteX30" fmla="*/ 4394200 w 4635500"/>
              <a:gd name="connsiteY30" fmla="*/ 1710900 h 3577884"/>
              <a:gd name="connsiteX31" fmla="*/ 4203700 w 4635500"/>
              <a:gd name="connsiteY31" fmla="*/ 1774400 h 3577884"/>
              <a:gd name="connsiteX32" fmla="*/ 4102100 w 4635500"/>
              <a:gd name="connsiteY32" fmla="*/ 1812500 h 3577884"/>
              <a:gd name="connsiteX33" fmla="*/ 3987800 w 4635500"/>
              <a:gd name="connsiteY33" fmla="*/ 1825200 h 3577884"/>
              <a:gd name="connsiteX34" fmla="*/ 3695700 w 4635500"/>
              <a:gd name="connsiteY34" fmla="*/ 1876000 h 3577884"/>
              <a:gd name="connsiteX35" fmla="*/ 3708400 w 4635500"/>
              <a:gd name="connsiteY35" fmla="*/ 1926800 h 3577884"/>
              <a:gd name="connsiteX36" fmla="*/ 3759200 w 4635500"/>
              <a:gd name="connsiteY36" fmla="*/ 1964900 h 3577884"/>
              <a:gd name="connsiteX37" fmla="*/ 3860800 w 4635500"/>
              <a:gd name="connsiteY37" fmla="*/ 2041100 h 3577884"/>
              <a:gd name="connsiteX38" fmla="*/ 4140200 w 4635500"/>
              <a:gd name="connsiteY38" fmla="*/ 2345900 h 3577884"/>
              <a:gd name="connsiteX39" fmla="*/ 4178300 w 4635500"/>
              <a:gd name="connsiteY39" fmla="*/ 2422100 h 3577884"/>
              <a:gd name="connsiteX40" fmla="*/ 4203700 w 4635500"/>
              <a:gd name="connsiteY40" fmla="*/ 2549100 h 3577884"/>
              <a:gd name="connsiteX41" fmla="*/ 4267200 w 4635500"/>
              <a:gd name="connsiteY41" fmla="*/ 2765000 h 3577884"/>
              <a:gd name="connsiteX42" fmla="*/ 4229100 w 4635500"/>
              <a:gd name="connsiteY42" fmla="*/ 3120600 h 3577884"/>
              <a:gd name="connsiteX43" fmla="*/ 4152900 w 4635500"/>
              <a:gd name="connsiteY43" fmla="*/ 3209500 h 3577884"/>
              <a:gd name="connsiteX44" fmla="*/ 4076700 w 4635500"/>
              <a:gd name="connsiteY44" fmla="*/ 3285700 h 3577884"/>
              <a:gd name="connsiteX45" fmla="*/ 4000500 w 4635500"/>
              <a:gd name="connsiteY45" fmla="*/ 3311100 h 3577884"/>
              <a:gd name="connsiteX46" fmla="*/ 3911600 w 4635500"/>
              <a:gd name="connsiteY46" fmla="*/ 3349200 h 3577884"/>
              <a:gd name="connsiteX47" fmla="*/ 3200400 w 4635500"/>
              <a:gd name="connsiteY47" fmla="*/ 3298400 h 3577884"/>
              <a:gd name="connsiteX48" fmla="*/ 2806700 w 4635500"/>
              <a:gd name="connsiteY48" fmla="*/ 3184100 h 3577884"/>
              <a:gd name="connsiteX49" fmla="*/ 2654300 w 4635500"/>
              <a:gd name="connsiteY49" fmla="*/ 3146000 h 3577884"/>
              <a:gd name="connsiteX50" fmla="*/ 2501900 w 4635500"/>
              <a:gd name="connsiteY50" fmla="*/ 3095200 h 3577884"/>
              <a:gd name="connsiteX51" fmla="*/ 2400300 w 4635500"/>
              <a:gd name="connsiteY51" fmla="*/ 3069800 h 3577884"/>
              <a:gd name="connsiteX52" fmla="*/ 2247900 w 4635500"/>
              <a:gd name="connsiteY52" fmla="*/ 3019000 h 3577884"/>
              <a:gd name="connsiteX53" fmla="*/ 2235200 w 4635500"/>
              <a:gd name="connsiteY53" fmla="*/ 2993600 h 3577884"/>
              <a:gd name="connsiteX54" fmla="*/ 2247900 w 4635500"/>
              <a:gd name="connsiteY54" fmla="*/ 3044400 h 3577884"/>
              <a:gd name="connsiteX55" fmla="*/ 2286000 w 4635500"/>
              <a:gd name="connsiteY55" fmla="*/ 3120600 h 3577884"/>
              <a:gd name="connsiteX56" fmla="*/ 2235200 w 4635500"/>
              <a:gd name="connsiteY56" fmla="*/ 3476200 h 3577884"/>
              <a:gd name="connsiteX57" fmla="*/ 2159000 w 4635500"/>
              <a:gd name="connsiteY57" fmla="*/ 3514300 h 3577884"/>
              <a:gd name="connsiteX58" fmla="*/ 1955800 w 4635500"/>
              <a:gd name="connsiteY58" fmla="*/ 3552400 h 3577884"/>
              <a:gd name="connsiteX59" fmla="*/ 1854200 w 4635500"/>
              <a:gd name="connsiteY59" fmla="*/ 3577800 h 3577884"/>
              <a:gd name="connsiteX60" fmla="*/ 1257300 w 4635500"/>
              <a:gd name="connsiteY60" fmla="*/ 3488900 h 3577884"/>
              <a:gd name="connsiteX61" fmla="*/ 1041400 w 4635500"/>
              <a:gd name="connsiteY61" fmla="*/ 3260300 h 3577884"/>
              <a:gd name="connsiteX62" fmla="*/ 965200 w 4635500"/>
              <a:gd name="connsiteY62" fmla="*/ 3158700 h 3577884"/>
              <a:gd name="connsiteX63" fmla="*/ 850900 w 4635500"/>
              <a:gd name="connsiteY63" fmla="*/ 2930100 h 3577884"/>
              <a:gd name="connsiteX64" fmla="*/ 787400 w 4635500"/>
              <a:gd name="connsiteY64" fmla="*/ 2726900 h 3577884"/>
              <a:gd name="connsiteX65" fmla="*/ 787400 w 4635500"/>
              <a:gd name="connsiteY65" fmla="*/ 2434800 h 3577884"/>
              <a:gd name="connsiteX66" fmla="*/ 863600 w 4635500"/>
              <a:gd name="connsiteY66" fmla="*/ 2371300 h 3577884"/>
              <a:gd name="connsiteX67" fmla="*/ 1003300 w 4635500"/>
              <a:gd name="connsiteY67" fmla="*/ 2447500 h 3577884"/>
              <a:gd name="connsiteX68" fmla="*/ 990600 w 4635500"/>
              <a:gd name="connsiteY68" fmla="*/ 2485600 h 3577884"/>
              <a:gd name="connsiteX69" fmla="*/ 698500 w 4635500"/>
              <a:gd name="connsiteY69" fmla="*/ 2409400 h 3577884"/>
              <a:gd name="connsiteX70" fmla="*/ 457200 w 4635500"/>
              <a:gd name="connsiteY70" fmla="*/ 2257000 h 3577884"/>
              <a:gd name="connsiteX71" fmla="*/ 342900 w 4635500"/>
              <a:gd name="connsiteY71" fmla="*/ 2180800 h 3577884"/>
              <a:gd name="connsiteX72" fmla="*/ 50800 w 4635500"/>
              <a:gd name="connsiteY72" fmla="*/ 1926800 h 3577884"/>
              <a:gd name="connsiteX73" fmla="*/ 12700 w 4635500"/>
              <a:gd name="connsiteY73" fmla="*/ 1850600 h 3577884"/>
              <a:gd name="connsiteX74" fmla="*/ 0 w 4635500"/>
              <a:gd name="connsiteY74" fmla="*/ 1812500 h 3577884"/>
              <a:gd name="connsiteX75" fmla="*/ 12700 w 4635500"/>
              <a:gd name="connsiteY75" fmla="*/ 1736300 h 3577884"/>
              <a:gd name="connsiteX76" fmla="*/ 88900 w 4635500"/>
              <a:gd name="connsiteY76" fmla="*/ 1647400 h 3577884"/>
              <a:gd name="connsiteX77" fmla="*/ 165100 w 4635500"/>
              <a:gd name="connsiteY77" fmla="*/ 1596600 h 3577884"/>
              <a:gd name="connsiteX78" fmla="*/ 266700 w 4635500"/>
              <a:gd name="connsiteY78" fmla="*/ 1571200 h 3577884"/>
              <a:gd name="connsiteX79" fmla="*/ 393700 w 4635500"/>
              <a:gd name="connsiteY79" fmla="*/ 1533100 h 3577884"/>
              <a:gd name="connsiteX80" fmla="*/ 800100 w 4635500"/>
              <a:gd name="connsiteY80" fmla="*/ 1545800 h 3577884"/>
              <a:gd name="connsiteX81" fmla="*/ 863600 w 4635500"/>
              <a:gd name="connsiteY81" fmla="*/ 1558500 h 3577884"/>
              <a:gd name="connsiteX82" fmla="*/ 939800 w 4635500"/>
              <a:gd name="connsiteY82" fmla="*/ 1583900 h 3577884"/>
              <a:gd name="connsiteX83" fmla="*/ 977900 w 4635500"/>
              <a:gd name="connsiteY83" fmla="*/ 1583900 h 3577884"/>
              <a:gd name="connsiteX84" fmla="*/ 977900 w 4635500"/>
              <a:gd name="connsiteY84" fmla="*/ 1533100 h 3577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635500" h="3577884">
                <a:moveTo>
                  <a:pt x="977900" y="1533100"/>
                </a:moveTo>
                <a:lnTo>
                  <a:pt x="977900" y="1533100"/>
                </a:lnTo>
                <a:cubicBezTo>
                  <a:pt x="935567" y="1503467"/>
                  <a:pt x="890597" y="1477281"/>
                  <a:pt x="850900" y="1444200"/>
                </a:cubicBezTo>
                <a:cubicBezTo>
                  <a:pt x="814482" y="1413852"/>
                  <a:pt x="822500" y="1371932"/>
                  <a:pt x="812800" y="1329900"/>
                </a:cubicBezTo>
                <a:cubicBezTo>
                  <a:pt x="805870" y="1299870"/>
                  <a:pt x="795867" y="1270633"/>
                  <a:pt x="787400" y="1241000"/>
                </a:cubicBezTo>
                <a:cubicBezTo>
                  <a:pt x="783167" y="1198667"/>
                  <a:pt x="779671" y="1156253"/>
                  <a:pt x="774700" y="1114000"/>
                </a:cubicBezTo>
                <a:cubicBezTo>
                  <a:pt x="771202" y="1084271"/>
                  <a:pt x="761401" y="1055028"/>
                  <a:pt x="762000" y="1025100"/>
                </a:cubicBezTo>
                <a:cubicBezTo>
                  <a:pt x="765644" y="842906"/>
                  <a:pt x="766108" y="659982"/>
                  <a:pt x="787400" y="479000"/>
                </a:cubicBezTo>
                <a:cubicBezTo>
                  <a:pt x="791824" y="441395"/>
                  <a:pt x="817725" y="409250"/>
                  <a:pt x="838200" y="377400"/>
                </a:cubicBezTo>
                <a:cubicBezTo>
                  <a:pt x="881755" y="309648"/>
                  <a:pt x="922441" y="280299"/>
                  <a:pt x="990600" y="237700"/>
                </a:cubicBezTo>
                <a:cubicBezTo>
                  <a:pt x="1045985" y="203084"/>
                  <a:pt x="1186842" y="129182"/>
                  <a:pt x="1244600" y="110700"/>
                </a:cubicBezTo>
                <a:cubicBezTo>
                  <a:pt x="1302328" y="92227"/>
                  <a:pt x="1362575" y="82339"/>
                  <a:pt x="1422400" y="72600"/>
                </a:cubicBezTo>
                <a:cubicBezTo>
                  <a:pt x="1756974" y="18134"/>
                  <a:pt x="1728146" y="25480"/>
                  <a:pt x="2006600" y="9100"/>
                </a:cubicBezTo>
                <a:cubicBezTo>
                  <a:pt x="2291383" y="15291"/>
                  <a:pt x="2476031" y="-38273"/>
                  <a:pt x="2705100" y="59900"/>
                </a:cubicBezTo>
                <a:cubicBezTo>
                  <a:pt x="2727789" y="69624"/>
                  <a:pt x="2748061" y="84308"/>
                  <a:pt x="2768600" y="98000"/>
                </a:cubicBezTo>
                <a:cubicBezTo>
                  <a:pt x="2800133" y="119022"/>
                  <a:pt x="2832973" y="144768"/>
                  <a:pt x="2857500" y="174200"/>
                </a:cubicBezTo>
                <a:cubicBezTo>
                  <a:pt x="2889628" y="212754"/>
                  <a:pt x="2886069" y="225781"/>
                  <a:pt x="2908300" y="275800"/>
                </a:cubicBezTo>
                <a:cubicBezTo>
                  <a:pt x="2915989" y="293100"/>
                  <a:pt x="2925233" y="309667"/>
                  <a:pt x="2933700" y="326600"/>
                </a:cubicBezTo>
                <a:cubicBezTo>
                  <a:pt x="2925233" y="466300"/>
                  <a:pt x="2919923" y="606227"/>
                  <a:pt x="2908300" y="745700"/>
                </a:cubicBezTo>
                <a:cubicBezTo>
                  <a:pt x="2907188" y="759041"/>
                  <a:pt x="2901587" y="771826"/>
                  <a:pt x="2895600" y="783800"/>
                </a:cubicBezTo>
                <a:cubicBezTo>
                  <a:pt x="2884561" y="805878"/>
                  <a:pt x="2870200" y="826133"/>
                  <a:pt x="2857500" y="847300"/>
                </a:cubicBezTo>
                <a:cubicBezTo>
                  <a:pt x="3107051" y="947120"/>
                  <a:pt x="2792486" y="829369"/>
                  <a:pt x="3479800" y="898100"/>
                </a:cubicBezTo>
                <a:cubicBezTo>
                  <a:pt x="3549271" y="905047"/>
                  <a:pt x="3614795" y="933980"/>
                  <a:pt x="3683000" y="948900"/>
                </a:cubicBezTo>
                <a:cubicBezTo>
                  <a:pt x="3750322" y="963627"/>
                  <a:pt x="3818467" y="974300"/>
                  <a:pt x="3886200" y="987000"/>
                </a:cubicBezTo>
                <a:cubicBezTo>
                  <a:pt x="4324503" y="1199082"/>
                  <a:pt x="4142888" y="1127678"/>
                  <a:pt x="4419600" y="1228300"/>
                </a:cubicBezTo>
                <a:cubicBezTo>
                  <a:pt x="4453467" y="1253700"/>
                  <a:pt x="4486752" y="1279894"/>
                  <a:pt x="4521200" y="1304500"/>
                </a:cubicBezTo>
                <a:cubicBezTo>
                  <a:pt x="4627535" y="1380453"/>
                  <a:pt x="4566877" y="1324777"/>
                  <a:pt x="4635500" y="1393400"/>
                </a:cubicBezTo>
                <a:cubicBezTo>
                  <a:pt x="4631267" y="1452667"/>
                  <a:pt x="4638703" y="1513950"/>
                  <a:pt x="4622800" y="1571200"/>
                </a:cubicBezTo>
                <a:cubicBezTo>
                  <a:pt x="4614735" y="1600233"/>
                  <a:pt x="4557808" y="1629469"/>
                  <a:pt x="4533900" y="1647400"/>
                </a:cubicBezTo>
                <a:cubicBezTo>
                  <a:pt x="4512215" y="1663664"/>
                  <a:pt x="4495077" y="1686983"/>
                  <a:pt x="4470400" y="1698200"/>
                </a:cubicBezTo>
                <a:cubicBezTo>
                  <a:pt x="4446958" y="1708856"/>
                  <a:pt x="4419600" y="1706667"/>
                  <a:pt x="4394200" y="1710900"/>
                </a:cubicBezTo>
                <a:cubicBezTo>
                  <a:pt x="4247005" y="1784497"/>
                  <a:pt x="4395317" y="1718042"/>
                  <a:pt x="4203700" y="1774400"/>
                </a:cubicBezTo>
                <a:cubicBezTo>
                  <a:pt x="4169000" y="1784606"/>
                  <a:pt x="4137308" y="1804216"/>
                  <a:pt x="4102100" y="1812500"/>
                </a:cubicBezTo>
                <a:cubicBezTo>
                  <a:pt x="4064785" y="1821280"/>
                  <a:pt x="4025838" y="1820445"/>
                  <a:pt x="3987800" y="1825200"/>
                </a:cubicBezTo>
                <a:cubicBezTo>
                  <a:pt x="3889644" y="1837469"/>
                  <a:pt x="3792643" y="1856611"/>
                  <a:pt x="3695700" y="1876000"/>
                </a:cubicBezTo>
                <a:cubicBezTo>
                  <a:pt x="3699933" y="1892933"/>
                  <a:pt x="3698255" y="1912597"/>
                  <a:pt x="3708400" y="1926800"/>
                </a:cubicBezTo>
                <a:cubicBezTo>
                  <a:pt x="3720703" y="1944024"/>
                  <a:pt x="3741976" y="1952597"/>
                  <a:pt x="3759200" y="1964900"/>
                </a:cubicBezTo>
                <a:cubicBezTo>
                  <a:pt x="3806159" y="1998442"/>
                  <a:pt x="3809701" y="1993007"/>
                  <a:pt x="3860800" y="2041100"/>
                </a:cubicBezTo>
                <a:cubicBezTo>
                  <a:pt x="3906892" y="2084481"/>
                  <a:pt x="4108097" y="2281694"/>
                  <a:pt x="4140200" y="2345900"/>
                </a:cubicBezTo>
                <a:lnTo>
                  <a:pt x="4178300" y="2422100"/>
                </a:lnTo>
                <a:cubicBezTo>
                  <a:pt x="4186767" y="2464433"/>
                  <a:pt x="4190700" y="2507932"/>
                  <a:pt x="4203700" y="2549100"/>
                </a:cubicBezTo>
                <a:cubicBezTo>
                  <a:pt x="4280625" y="2792696"/>
                  <a:pt x="4239290" y="2541718"/>
                  <a:pt x="4267200" y="2765000"/>
                </a:cubicBezTo>
                <a:cubicBezTo>
                  <a:pt x="4266181" y="2787422"/>
                  <a:pt x="4280278" y="3037436"/>
                  <a:pt x="4229100" y="3120600"/>
                </a:cubicBezTo>
                <a:cubicBezTo>
                  <a:pt x="4208645" y="3153840"/>
                  <a:pt x="4179373" y="3180821"/>
                  <a:pt x="4152900" y="3209500"/>
                </a:cubicBezTo>
                <a:cubicBezTo>
                  <a:pt x="4128535" y="3235895"/>
                  <a:pt x="4106588" y="3265775"/>
                  <a:pt x="4076700" y="3285700"/>
                </a:cubicBezTo>
                <a:cubicBezTo>
                  <a:pt x="4054423" y="3300552"/>
                  <a:pt x="4025489" y="3301489"/>
                  <a:pt x="4000500" y="3311100"/>
                </a:cubicBezTo>
                <a:cubicBezTo>
                  <a:pt x="3970409" y="3322674"/>
                  <a:pt x="3941233" y="3336500"/>
                  <a:pt x="3911600" y="3349200"/>
                </a:cubicBezTo>
                <a:cubicBezTo>
                  <a:pt x="3674533" y="3332267"/>
                  <a:pt x="3436617" y="3324646"/>
                  <a:pt x="3200400" y="3298400"/>
                </a:cubicBezTo>
                <a:cubicBezTo>
                  <a:pt x="3079807" y="3285001"/>
                  <a:pt x="2921984" y="3218258"/>
                  <a:pt x="2806700" y="3184100"/>
                </a:cubicBezTo>
                <a:cubicBezTo>
                  <a:pt x="2756494" y="3169224"/>
                  <a:pt x="2704569" y="3160662"/>
                  <a:pt x="2654300" y="3146000"/>
                </a:cubicBezTo>
                <a:cubicBezTo>
                  <a:pt x="2602894" y="3131007"/>
                  <a:pt x="2553190" y="3110587"/>
                  <a:pt x="2501900" y="3095200"/>
                </a:cubicBezTo>
                <a:cubicBezTo>
                  <a:pt x="2468463" y="3085169"/>
                  <a:pt x="2434030" y="3078795"/>
                  <a:pt x="2400300" y="3069800"/>
                </a:cubicBezTo>
                <a:cubicBezTo>
                  <a:pt x="2363841" y="3060077"/>
                  <a:pt x="2285010" y="3039616"/>
                  <a:pt x="2247900" y="3019000"/>
                </a:cubicBezTo>
                <a:cubicBezTo>
                  <a:pt x="2132570" y="2954928"/>
                  <a:pt x="2211059" y="2985553"/>
                  <a:pt x="2235200" y="2993600"/>
                </a:cubicBezTo>
                <a:cubicBezTo>
                  <a:pt x="2239433" y="3010533"/>
                  <a:pt x="2241418" y="3028194"/>
                  <a:pt x="2247900" y="3044400"/>
                </a:cubicBezTo>
                <a:cubicBezTo>
                  <a:pt x="2258447" y="3070767"/>
                  <a:pt x="2286835" y="3092214"/>
                  <a:pt x="2286000" y="3120600"/>
                </a:cubicBezTo>
                <a:cubicBezTo>
                  <a:pt x="2282480" y="3240285"/>
                  <a:pt x="2271960" y="3362246"/>
                  <a:pt x="2235200" y="3476200"/>
                </a:cubicBezTo>
                <a:cubicBezTo>
                  <a:pt x="2226482" y="3503227"/>
                  <a:pt x="2185505" y="3504106"/>
                  <a:pt x="2159000" y="3514300"/>
                </a:cubicBezTo>
                <a:cubicBezTo>
                  <a:pt x="2078716" y="3545178"/>
                  <a:pt x="2044166" y="3542582"/>
                  <a:pt x="1955800" y="3552400"/>
                </a:cubicBezTo>
                <a:cubicBezTo>
                  <a:pt x="1921933" y="3560867"/>
                  <a:pt x="1889077" y="3579284"/>
                  <a:pt x="1854200" y="3577800"/>
                </a:cubicBezTo>
                <a:cubicBezTo>
                  <a:pt x="1418822" y="3559273"/>
                  <a:pt x="1493398" y="3577437"/>
                  <a:pt x="1257300" y="3488900"/>
                </a:cubicBezTo>
                <a:cubicBezTo>
                  <a:pt x="1151299" y="3404099"/>
                  <a:pt x="1158303" y="3416171"/>
                  <a:pt x="1041400" y="3260300"/>
                </a:cubicBezTo>
                <a:cubicBezTo>
                  <a:pt x="1016000" y="3226433"/>
                  <a:pt x="986355" y="3195369"/>
                  <a:pt x="965200" y="3158700"/>
                </a:cubicBezTo>
                <a:cubicBezTo>
                  <a:pt x="922627" y="3084906"/>
                  <a:pt x="871563" y="3012751"/>
                  <a:pt x="850900" y="2930100"/>
                </a:cubicBezTo>
                <a:cubicBezTo>
                  <a:pt x="816728" y="2793410"/>
                  <a:pt x="837757" y="2861186"/>
                  <a:pt x="787400" y="2726900"/>
                </a:cubicBezTo>
                <a:cubicBezTo>
                  <a:pt x="768386" y="2612818"/>
                  <a:pt x="757684" y="2583381"/>
                  <a:pt x="787400" y="2434800"/>
                </a:cubicBezTo>
                <a:cubicBezTo>
                  <a:pt x="791161" y="2415995"/>
                  <a:pt x="848911" y="2381093"/>
                  <a:pt x="863600" y="2371300"/>
                </a:cubicBezTo>
                <a:cubicBezTo>
                  <a:pt x="943353" y="2381269"/>
                  <a:pt x="981156" y="2358923"/>
                  <a:pt x="1003300" y="2447500"/>
                </a:cubicBezTo>
                <a:cubicBezTo>
                  <a:pt x="1006547" y="2460487"/>
                  <a:pt x="994833" y="2472900"/>
                  <a:pt x="990600" y="2485600"/>
                </a:cubicBezTo>
                <a:cubicBezTo>
                  <a:pt x="893233" y="2460200"/>
                  <a:pt x="793961" y="2441220"/>
                  <a:pt x="698500" y="2409400"/>
                </a:cubicBezTo>
                <a:cubicBezTo>
                  <a:pt x="580014" y="2369905"/>
                  <a:pt x="556151" y="2328464"/>
                  <a:pt x="457200" y="2257000"/>
                </a:cubicBezTo>
                <a:cubicBezTo>
                  <a:pt x="420079" y="2230190"/>
                  <a:pt x="379045" y="2208913"/>
                  <a:pt x="342900" y="2180800"/>
                </a:cubicBezTo>
                <a:cubicBezTo>
                  <a:pt x="154203" y="2034036"/>
                  <a:pt x="165456" y="2041456"/>
                  <a:pt x="50800" y="1926800"/>
                </a:cubicBezTo>
                <a:cubicBezTo>
                  <a:pt x="18878" y="1831035"/>
                  <a:pt x="61939" y="1949077"/>
                  <a:pt x="12700" y="1850600"/>
                </a:cubicBezTo>
                <a:cubicBezTo>
                  <a:pt x="6713" y="1838626"/>
                  <a:pt x="4233" y="1825200"/>
                  <a:pt x="0" y="1812500"/>
                </a:cubicBezTo>
                <a:cubicBezTo>
                  <a:pt x="4233" y="1787100"/>
                  <a:pt x="4557" y="1760729"/>
                  <a:pt x="12700" y="1736300"/>
                </a:cubicBezTo>
                <a:cubicBezTo>
                  <a:pt x="21440" y="1710081"/>
                  <a:pt x="74287" y="1659090"/>
                  <a:pt x="88900" y="1647400"/>
                </a:cubicBezTo>
                <a:cubicBezTo>
                  <a:pt x="112738" y="1628330"/>
                  <a:pt x="138415" y="1611425"/>
                  <a:pt x="165100" y="1596600"/>
                </a:cubicBezTo>
                <a:cubicBezTo>
                  <a:pt x="187794" y="1583992"/>
                  <a:pt x="247934" y="1575370"/>
                  <a:pt x="266700" y="1571200"/>
                </a:cubicBezTo>
                <a:cubicBezTo>
                  <a:pt x="324281" y="1558404"/>
                  <a:pt x="330383" y="1554206"/>
                  <a:pt x="393700" y="1533100"/>
                </a:cubicBezTo>
                <a:cubicBezTo>
                  <a:pt x="529167" y="1537333"/>
                  <a:pt x="664765" y="1538485"/>
                  <a:pt x="800100" y="1545800"/>
                </a:cubicBezTo>
                <a:cubicBezTo>
                  <a:pt x="821654" y="1546965"/>
                  <a:pt x="842775" y="1552820"/>
                  <a:pt x="863600" y="1558500"/>
                </a:cubicBezTo>
                <a:cubicBezTo>
                  <a:pt x="889431" y="1565545"/>
                  <a:pt x="913026" y="1583900"/>
                  <a:pt x="939800" y="1583900"/>
                </a:cubicBezTo>
                <a:lnTo>
                  <a:pt x="977900" y="1583900"/>
                </a:lnTo>
                <a:lnTo>
                  <a:pt x="977900" y="153310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00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269206" y="3573504"/>
            <a:ext cx="1723550" cy="646331"/>
          </a:xfrm>
        </p:spPr>
        <p:txBody>
          <a:bodyPr/>
          <a:lstStyle/>
          <a:p>
            <a:r>
              <a:rPr lang="zh-CN" altLang="en-US" sz="4000" dirty="0">
                <a:cs typeface="+mn-ea"/>
                <a:sym typeface="+mn-lt"/>
              </a:rPr>
              <a:t>剪贴画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43610" y="2748565"/>
            <a:ext cx="2574744" cy="7017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Four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47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616493" y="95713"/>
            <a:ext cx="1906291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</a:t>
            </a:r>
            <a:r>
              <a:rPr lang="en-US" altLang="zh-CN" dirty="0" smtClean="0">
                <a:cs typeface="+mn-ea"/>
                <a:sym typeface="+mn-lt"/>
              </a:rPr>
              <a:t> Four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Program Files\Microsoft Office\MEDIA\CAGCAT10\j0090070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2802" y="2178867"/>
            <a:ext cx="2014396" cy="2500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Program Files\Microsoft Office\MEDIA\CAGCAT10\j0195384.wm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998" y="4056329"/>
            <a:ext cx="1795882" cy="183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1604771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Program Files\Microsoft Office\MEDIA\CAGCAT10\j0216724.wm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607" y="3836211"/>
            <a:ext cx="1450238" cy="182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612" y="1618340"/>
            <a:ext cx="1824228" cy="112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70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760269" y="934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本周作业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35438" y="1588485"/>
            <a:ext cx="2199266" cy="2108200"/>
            <a:chOff x="4689977" y="1601185"/>
            <a:chExt cx="2199266" cy="2108200"/>
          </a:xfrm>
        </p:grpSpPr>
        <p:sp>
          <p:nvSpPr>
            <p:cNvPr id="16" name="流程图: 联系 15"/>
            <p:cNvSpPr/>
            <p:nvPr/>
          </p:nvSpPr>
          <p:spPr>
            <a:xfrm>
              <a:off x="4735510" y="1601185"/>
              <a:ext cx="2108200" cy="2108200"/>
            </a:xfrm>
            <a:prstGeom prst="flowChartConnector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89977" y="2329042"/>
              <a:ext cx="2199266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8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同学纪念册</a:t>
              </a:r>
              <a:endParaRPr lang="zh-CN" altLang="en-US" sz="2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073348" y="4604401"/>
            <a:ext cx="607725" cy="607725"/>
            <a:chOff x="1412015" y="4786025"/>
            <a:chExt cx="607725" cy="607725"/>
          </a:xfrm>
        </p:grpSpPr>
        <p:sp>
          <p:nvSpPr>
            <p:cNvPr id="23" name="流程图: 联系 22"/>
            <p:cNvSpPr/>
            <p:nvPr/>
          </p:nvSpPr>
          <p:spPr>
            <a:xfrm>
              <a:off x="1412015" y="4786025"/>
              <a:ext cx="607725" cy="607725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515810" y="4815634"/>
              <a:ext cx="323936" cy="433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24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5177176" y="4604401"/>
            <a:ext cx="607725" cy="607725"/>
            <a:chOff x="1412015" y="4786025"/>
            <a:chExt cx="607725" cy="607725"/>
          </a:xfrm>
        </p:grpSpPr>
        <p:sp>
          <p:nvSpPr>
            <p:cNvPr id="27" name="流程图: 联系 26"/>
            <p:cNvSpPr/>
            <p:nvPr/>
          </p:nvSpPr>
          <p:spPr>
            <a:xfrm>
              <a:off x="1412015" y="4786025"/>
              <a:ext cx="607725" cy="607725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515810" y="4815634"/>
              <a:ext cx="32393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24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281005" y="4604401"/>
            <a:ext cx="607725" cy="607725"/>
            <a:chOff x="1412015" y="4786025"/>
            <a:chExt cx="607725" cy="607725"/>
          </a:xfrm>
        </p:grpSpPr>
        <p:sp>
          <p:nvSpPr>
            <p:cNvPr id="30" name="流程图: 联系 29"/>
            <p:cNvSpPr/>
            <p:nvPr/>
          </p:nvSpPr>
          <p:spPr>
            <a:xfrm>
              <a:off x="1412015" y="4786025"/>
              <a:ext cx="607725" cy="607725"/>
            </a:xfrm>
            <a:prstGeom prst="flowChartConnector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515810" y="4815634"/>
              <a:ext cx="323936" cy="525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en-US" altLang="zh-CN" sz="24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2" name="TextBox 22"/>
          <p:cNvSpPr txBox="1"/>
          <p:nvPr/>
        </p:nvSpPr>
        <p:spPr>
          <a:xfrm>
            <a:off x="2681073" y="4615063"/>
            <a:ext cx="1929027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收集同学照片，进行整理，裁剪等。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3" name="TextBox 22"/>
          <p:cNvSpPr txBox="1"/>
          <p:nvPr/>
        </p:nvSpPr>
        <p:spPr>
          <a:xfrm>
            <a:off x="5802310" y="4626962"/>
            <a:ext cx="1776395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制作同学纪念册，可以是生日纪念册，也可以是活动纪念册等。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extBox 22"/>
          <p:cNvSpPr txBox="1"/>
          <p:nvPr/>
        </p:nvSpPr>
        <p:spPr>
          <a:xfrm>
            <a:off x="8964610" y="4742611"/>
            <a:ext cx="1776395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加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背景音乐。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4708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804321" y="72629"/>
            <a:ext cx="2301876" cy="804323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2017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804320" y="2231846"/>
            <a:ext cx="4694780" cy="1388778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感谢观看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804319" y="3617116"/>
            <a:ext cx="7946703" cy="1373838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Thank You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占位符 2"/>
          <p:cNvSpPr txBox="1">
            <a:spLocks/>
          </p:cNvSpPr>
          <p:nvPr/>
        </p:nvSpPr>
        <p:spPr>
          <a:xfrm>
            <a:off x="4966241" y="452712"/>
            <a:ext cx="6133559" cy="3724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spc="1200" smtClean="0">
                <a:cs typeface="+mn-ea"/>
                <a:sym typeface="+mn-lt"/>
              </a:rPr>
              <a:t>我们所学的一切都是想成为更好的自己</a:t>
            </a:r>
            <a:endParaRPr lang="zh-CN" altLang="en-US" sz="1400" spc="12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4458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0772" y="-67804"/>
            <a:ext cx="3836482" cy="66191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Content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88926" y="3411784"/>
            <a:ext cx="1019174" cy="66191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03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1308100" y="3433632"/>
            <a:ext cx="3648074" cy="524439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图片效果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>
          <a:xfrm>
            <a:off x="1308099" y="3963480"/>
            <a:ext cx="3648075" cy="306559"/>
          </a:xfrm>
        </p:spPr>
        <p:txBody>
          <a:bodyPr/>
          <a:lstStyle/>
          <a:p>
            <a:r>
              <a:rPr lang="zh-CN" altLang="en-US" dirty="0">
                <a:cs typeface="+mn-ea"/>
                <a:sym typeface="+mn-lt"/>
              </a:rPr>
              <a:t>背</a:t>
            </a:r>
            <a:r>
              <a:rPr lang="zh-CN" altLang="en-US" dirty="0" smtClean="0">
                <a:cs typeface="+mn-ea"/>
                <a:sym typeface="+mn-lt"/>
              </a:rPr>
              <a:t>白、模糊、艺术效果、删除背景</a:t>
            </a:r>
            <a:endParaRPr lang="en-US" altLang="zh-CN" dirty="0" smtClean="0">
              <a:cs typeface="+mn-ea"/>
              <a:sym typeface="+mn-lt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0"/>
          </p:nvPr>
        </p:nvSpPr>
        <p:spPr>
          <a:xfrm>
            <a:off x="5889626" y="3411784"/>
            <a:ext cx="1019174" cy="66191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04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6908800" y="3433632"/>
            <a:ext cx="3648074" cy="572464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剪贴</a:t>
            </a:r>
            <a:r>
              <a:rPr lang="zh-CN" altLang="en-US" dirty="0" smtClean="0">
                <a:cs typeface="+mn-ea"/>
                <a:sym typeface="+mn-lt"/>
              </a:rPr>
              <a:t>画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3"/>
          </p:nvPr>
        </p:nvSpPr>
        <p:spPr>
          <a:xfrm>
            <a:off x="288926" y="1748734"/>
            <a:ext cx="1019174" cy="66191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01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4"/>
          </p:nvPr>
        </p:nvSpPr>
        <p:spPr>
          <a:xfrm>
            <a:off x="1308100" y="1770582"/>
            <a:ext cx="3648074" cy="524439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搜索图片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5"/>
          </p:nvPr>
        </p:nvSpPr>
        <p:spPr>
          <a:xfrm>
            <a:off x="1308099" y="2300430"/>
            <a:ext cx="3648075" cy="332399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如何搜索，如何找寻图片出处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6"/>
          </p:nvPr>
        </p:nvSpPr>
        <p:spPr>
          <a:xfrm>
            <a:off x="5889626" y="1748734"/>
            <a:ext cx="1019174" cy="661912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02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7"/>
          </p:nvPr>
        </p:nvSpPr>
        <p:spPr>
          <a:xfrm>
            <a:off x="6908800" y="1770582"/>
            <a:ext cx="3648074" cy="51950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图片裁剪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8"/>
          </p:nvPr>
        </p:nvSpPr>
        <p:spPr>
          <a:xfrm>
            <a:off x="6908799" y="2300430"/>
            <a:ext cx="3648075" cy="27699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cs typeface="+mn-ea"/>
                <a:sym typeface="+mn-lt"/>
              </a:rPr>
              <a:t>裁</a:t>
            </a:r>
            <a:r>
              <a:rPr lang="zh-CN" altLang="en-US" dirty="0" smtClean="0">
                <a:cs typeface="+mn-ea"/>
                <a:sym typeface="+mn-lt"/>
              </a:rPr>
              <a:t>出重点、裁出比例、裁出形状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71263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15320" y="3662404"/>
            <a:ext cx="2031326" cy="590931"/>
          </a:xfrm>
        </p:spPr>
        <p:txBody>
          <a:bodyPr/>
          <a:lstStyle/>
          <a:p>
            <a:r>
              <a:rPr lang="zh-CN" altLang="en-US" sz="3600" dirty="0" smtClean="0">
                <a:cs typeface="+mn-ea"/>
                <a:sym typeface="+mn-lt"/>
              </a:rPr>
              <a:t>搜索图片</a:t>
            </a: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4820368" y="2748565"/>
            <a:ext cx="2621230" cy="7017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114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00649" y="95713"/>
            <a:ext cx="173797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49170" y="680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搜索图片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平行四边形 3"/>
          <p:cNvSpPr/>
          <p:nvPr/>
        </p:nvSpPr>
        <p:spPr>
          <a:xfrm>
            <a:off x="1512370" y="2273300"/>
            <a:ext cx="2336800" cy="2425700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平行四边形 6"/>
          <p:cNvSpPr/>
          <p:nvPr/>
        </p:nvSpPr>
        <p:spPr>
          <a:xfrm>
            <a:off x="3679837" y="2273300"/>
            <a:ext cx="2336800" cy="2425700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平行四边形 7"/>
          <p:cNvSpPr/>
          <p:nvPr/>
        </p:nvSpPr>
        <p:spPr>
          <a:xfrm>
            <a:off x="5847304" y="2273300"/>
            <a:ext cx="2336800" cy="2425700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平行四边形 8"/>
          <p:cNvSpPr/>
          <p:nvPr/>
        </p:nvSpPr>
        <p:spPr>
          <a:xfrm>
            <a:off x="8014770" y="2273300"/>
            <a:ext cx="2336800" cy="2425700"/>
          </a:xfrm>
          <a:prstGeom prst="parallelogram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46276" y="2959852"/>
            <a:ext cx="868988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自己拍摄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13743" y="3201152"/>
            <a:ext cx="868988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截图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81210" y="3223321"/>
            <a:ext cx="868988" cy="52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裁剪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48676" y="3045512"/>
            <a:ext cx="868988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自己制作</a:t>
            </a:r>
            <a:endParaRPr lang="zh-CN" altLang="en-US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620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00649" y="95713"/>
            <a:ext cx="173797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49170" y="680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搜索图片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1" descr="C:\Users\Administrator.QIMWTKM4D6CBOEV\AppData\Roaming\Tencent\Users\43393543\QQ\WinTemp\RichOle\K7W?)VMNFF~_Q_X{WKR5P.png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2" descr="C:\Users\Administrator.QIMWTKM4D6CBOEV\AppData\Roaming\Tencent\Users\43393543\QQ\WinTemp\RichOle\K7W?)VMNFF~_Q_X{WKR5P.png"/>
          <p:cNvSpPr>
            <a:spLocks noChangeAspect="1" noChangeArrowheads="1"/>
          </p:cNvSpPr>
          <p:nvPr/>
        </p:nvSpPr>
        <p:spPr bwMode="auto">
          <a:xfrm>
            <a:off x="152400" y="15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222376"/>
            <a:ext cx="10506075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395" y="2127250"/>
            <a:ext cx="2009675" cy="40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58" y="2127250"/>
            <a:ext cx="1598084" cy="2876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64" y="2076449"/>
            <a:ext cx="1696252" cy="3524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700649" y="95713"/>
            <a:ext cx="1737976" cy="480131"/>
          </a:xfrm>
        </p:spPr>
        <p:txBody>
          <a:bodyPr/>
          <a:lstStyle/>
          <a:p>
            <a:r>
              <a:rPr lang="en-US" altLang="zh-CN" dirty="0">
                <a:cs typeface="+mn-ea"/>
                <a:sym typeface="+mn-lt"/>
              </a:rPr>
              <a:t>Part One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849170" y="68013"/>
            <a:ext cx="1826142" cy="535531"/>
          </a:xfrm>
        </p:spPr>
        <p:txBody>
          <a:bodyPr/>
          <a:lstStyle/>
          <a:p>
            <a:r>
              <a:rPr lang="zh-CN" altLang="en-US" dirty="0" smtClean="0">
                <a:cs typeface="+mn-ea"/>
                <a:sym typeface="+mn-lt"/>
              </a:rPr>
              <a:t>搜索图片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731000"/>
            <a:ext cx="12192000" cy="144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877620" y="1574800"/>
            <a:ext cx="1943100" cy="1943100"/>
            <a:chOff x="2877620" y="1574800"/>
            <a:chExt cx="1943100" cy="1943100"/>
          </a:xfrm>
        </p:grpSpPr>
        <p:sp>
          <p:nvSpPr>
            <p:cNvPr id="4" name="椭圆 3"/>
            <p:cNvSpPr/>
            <p:nvPr/>
          </p:nvSpPr>
          <p:spPr>
            <a:xfrm>
              <a:off x="2877620" y="1574800"/>
              <a:ext cx="1943100" cy="19431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980182" y="2211290"/>
              <a:ext cx="173797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32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关键词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721600" y="1574800"/>
            <a:ext cx="1943100" cy="1943100"/>
            <a:chOff x="7721600" y="1587500"/>
            <a:chExt cx="1943100" cy="1943100"/>
          </a:xfrm>
        </p:grpSpPr>
        <p:sp>
          <p:nvSpPr>
            <p:cNvPr id="15" name="椭圆 14"/>
            <p:cNvSpPr/>
            <p:nvPr/>
          </p:nvSpPr>
          <p:spPr>
            <a:xfrm>
              <a:off x="7721600" y="1587500"/>
              <a:ext cx="1943100" cy="19431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24162" y="2223990"/>
              <a:ext cx="1737976" cy="670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3200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关联词</a:t>
              </a:r>
              <a:endPara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195688" y="3809741"/>
            <a:ext cx="6414075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举例：学生活动的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PPT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65401" y="4252360"/>
            <a:ext cx="7674650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大学生  校园   毕业照  运动会 奔跑   操场   起跑线  跳跃 学士帽 教室 学习场景   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95687" y="4825741"/>
            <a:ext cx="6414075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举例：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企业工作总结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1" y="5238162"/>
            <a:ext cx="7674650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环境 笔记本电脑 商务人士  高楼 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VR 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计算机语言 </a:t>
            </a:r>
            <a:endParaRPr lang="zh-CN" altLang="en-US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596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theme/theme1.xml><?xml version="1.0" encoding="utf-8"?>
<a:theme xmlns:a="http://schemas.openxmlformats.org/drawingml/2006/main" name="模板页面">
  <a:themeElements>
    <a:clrScheme name="青绿">
      <a:dk1>
        <a:srgbClr val="000000"/>
      </a:dk1>
      <a:lt1>
        <a:srgbClr val="FFFFFF"/>
      </a:lt1>
      <a:dk2>
        <a:srgbClr val="000000"/>
      </a:dk2>
      <a:lt2>
        <a:srgbClr val="FDFDFD"/>
      </a:lt2>
      <a:accent1>
        <a:srgbClr val="00BE9C"/>
      </a:accent1>
      <a:accent2>
        <a:srgbClr val="293036"/>
      </a:accent2>
      <a:accent3>
        <a:srgbClr val="4F5962"/>
      </a:accent3>
      <a:accent4>
        <a:srgbClr val="F7F7F7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1957</TotalTime>
  <Words>571</Words>
  <Application>Microsoft Office PowerPoint</Application>
  <PresentationFormat>自定义</PresentationFormat>
  <Paragraphs>182</Paragraphs>
  <Slides>43</Slides>
  <Notes>37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45" baseType="lpstr"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Administrator</cp:lastModifiedBy>
  <cp:revision>125</cp:revision>
  <dcterms:created xsi:type="dcterms:W3CDTF">2015-08-18T02:51:41Z</dcterms:created>
  <dcterms:modified xsi:type="dcterms:W3CDTF">2017-03-20T09:41:17Z</dcterms:modified>
  <cp:category/>
</cp:coreProperties>
</file>